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handoutMasterIdLst>
    <p:handoutMasterId r:id="rId8"/>
  </p:handoutMasterIdLst>
  <p:sldIdLst>
    <p:sldId id="256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B90478-E1B4-3E41-80A0-8E8AC8319BB3}" v="1" dt="2025-11-18T22:19:55.8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98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4360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9A0B576-907E-59AF-9680-1C0C486756F6}"/>
    <pc:docChg chg="custSel modSld modMainMaster">
      <pc:chgData name="Isabelle Freckelton" userId="325fdac3-4a32-4177-9827-f4fd7dadb053" providerId="ADAL" clId="{59A0B576-907E-59AF-9680-1C0C486756F6}" dt="2025-11-18T22:19:55.859" v="23" actId="14826"/>
      <pc:docMkLst>
        <pc:docMk/>
      </pc:docMkLst>
      <pc:sldChg chg="modSp">
        <pc:chgData name="Isabelle Freckelton" userId="325fdac3-4a32-4177-9827-f4fd7dadb053" providerId="ADAL" clId="{59A0B576-907E-59AF-9680-1C0C486756F6}" dt="2025-11-12T00:46:18.017" v="0"/>
        <pc:sldMkLst>
          <pc:docMk/>
          <pc:sldMk cId="109857222" sldId="256"/>
        </pc:sldMkLst>
        <pc:spChg chg="mod">
          <ac:chgData name="Isabelle Freckelton" userId="325fdac3-4a32-4177-9827-f4fd7dadb053" providerId="ADAL" clId="{59A0B576-907E-59AF-9680-1C0C486756F6}" dt="2025-11-12T00:46:18.017" v="0"/>
          <ac:spMkLst>
            <pc:docMk/>
            <pc:sldMk cId="109857222" sldId="256"/>
            <ac:spMk id="2" creationId="{00000000-0000-0000-0000-000000000000}"/>
          </ac:spMkLst>
        </pc:spChg>
      </pc:sldChg>
      <pc:sldChg chg="addSp delSp modSp mod modClrScheme chgLayout">
        <pc:chgData name="Isabelle Freckelton" userId="325fdac3-4a32-4177-9827-f4fd7dadb053" providerId="ADAL" clId="{59A0B576-907E-59AF-9680-1C0C486756F6}" dt="2025-11-12T00:47:46.396" v="22" actId="404"/>
        <pc:sldMkLst>
          <pc:docMk/>
          <pc:sldMk cId="668707440" sldId="265"/>
        </pc:sldMkLst>
        <pc:spChg chg="add mod ord">
          <ac:chgData name="Isabelle Freckelton" userId="325fdac3-4a32-4177-9827-f4fd7dadb053" providerId="ADAL" clId="{59A0B576-907E-59AF-9680-1C0C486756F6}" dt="2025-11-12T00:46:58.786" v="6" actId="27636"/>
          <ac:spMkLst>
            <pc:docMk/>
            <pc:sldMk cId="668707440" sldId="265"/>
            <ac:spMk id="2" creationId="{7FCB9BFD-73E6-20F1-377B-43AED9A64AF6}"/>
          </ac:spMkLst>
        </pc:spChg>
        <pc:spChg chg="mod ord">
          <ac:chgData name="Isabelle Freckelton" userId="325fdac3-4a32-4177-9827-f4fd7dadb053" providerId="ADAL" clId="{59A0B576-907E-59AF-9680-1C0C486756F6}" dt="2025-11-12T00:47:46.396" v="22" actId="404"/>
          <ac:spMkLst>
            <pc:docMk/>
            <pc:sldMk cId="668707440" sldId="265"/>
            <ac:spMk id="3" creationId="{4D23EB2A-B1D0-652B-57B2-10B0BC751136}"/>
          </ac:spMkLst>
        </pc:spChg>
        <pc:spChg chg="add mod">
          <ac:chgData name="Isabelle Freckelton" userId="325fdac3-4a32-4177-9827-f4fd7dadb053" providerId="ADAL" clId="{59A0B576-907E-59AF-9680-1C0C486756F6}" dt="2025-11-12T00:47:46.396" v="22" actId="404"/>
          <ac:spMkLst>
            <pc:docMk/>
            <pc:sldMk cId="668707440" sldId="265"/>
            <ac:spMk id="4" creationId="{92A7DE8E-A52A-36C1-061F-9A0B0118C695}"/>
          </ac:spMkLst>
        </pc:spChg>
        <pc:spChg chg="add mod">
          <ac:chgData name="Isabelle Freckelton" userId="325fdac3-4a32-4177-9827-f4fd7dadb053" providerId="ADAL" clId="{59A0B576-907E-59AF-9680-1C0C486756F6}" dt="2025-11-12T00:47:46.396" v="22" actId="404"/>
          <ac:spMkLst>
            <pc:docMk/>
            <pc:sldMk cId="668707440" sldId="265"/>
            <ac:spMk id="5" creationId="{4CAD884E-9BBD-119F-026A-76EE44FD3E0F}"/>
          </ac:spMkLst>
        </pc:spChg>
        <pc:spChg chg="mod">
          <ac:chgData name="Isabelle Freckelton" userId="325fdac3-4a32-4177-9827-f4fd7dadb053" providerId="ADAL" clId="{59A0B576-907E-59AF-9680-1C0C486756F6}" dt="2025-11-12T00:47:25.810" v="15" actId="21"/>
          <ac:spMkLst>
            <pc:docMk/>
            <pc:sldMk cId="668707440" sldId="265"/>
            <ac:spMk id="8" creationId="{C88D04F8-271D-CE81-AE4A-AFB3DAEA739F}"/>
          </ac:spMkLst>
        </pc:spChg>
      </pc:sldChg>
      <pc:sldMasterChg chg="modSp">
        <pc:chgData name="Isabelle Freckelton" userId="325fdac3-4a32-4177-9827-f4fd7dadb053" providerId="ADAL" clId="{59A0B576-907E-59AF-9680-1C0C486756F6}" dt="2025-11-18T22:19:55.859" v="23" actId="14826"/>
        <pc:sldMasterMkLst>
          <pc:docMk/>
          <pc:sldMasterMk cId="920872409" sldId="2147483682"/>
        </pc:sldMasterMkLst>
        <pc:picChg chg="mod">
          <ac:chgData name="Isabelle Freckelton" userId="325fdac3-4a32-4177-9827-f4fd7dadb053" providerId="ADAL" clId="{59A0B576-907E-59AF-9680-1C0C486756F6}" dt="2025-11-18T22:19:55.859" v="23" actId="14826"/>
          <ac:picMkLst>
            <pc:docMk/>
            <pc:sldMasterMk cId="920872409" sldId="2147483682"/>
            <ac:picMk id="8" creationId="{1517AD0D-87F8-B10C-D86D-D7D690A59A31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E8589EB-CBED-6168-5CA9-89C938222D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0EB7E9-53DA-CBA8-DAFA-A0AFD7CB31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B3592-FC09-AA4B-87B9-A8FE8FF0FBC7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2D51EA-E2CB-7AA2-36DB-FCB84591A1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9FFA39-2E75-0D6D-49D5-C91362FC4EC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BF0FC-48ED-FE4B-AD0B-37FC67197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54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293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0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43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76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355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78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745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98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15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30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184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88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589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44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67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27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51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39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58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Playfair Display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7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latin typeface="Playfair Display Black" pitchFamily="2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136775"/>
          </a:xfrm>
        </p:spPr>
        <p:txBody>
          <a:bodyPr anchor="ctr">
            <a:normAutofit/>
          </a:bodyPr>
          <a:lstStyle/>
          <a:p>
            <a:r>
              <a:rPr lang="en-US" sz="7200" dirty="0"/>
              <a:t>Testimony Prompts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C64D-9A1C-25AC-16BB-482E35B18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B9BFD-73E6-20F1-377B-43AED9A64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/>
              <a:t>I felt…</a:t>
            </a:r>
            <a:br>
              <a:rPr lang="en-US" sz="6000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23EB2A-B1D0-652B-57B2-10B0BC751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833" y="1981199"/>
            <a:ext cx="3736379" cy="400526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>
                <a:latin typeface="Avenir Next LT Pro"/>
              </a:rPr>
              <a:t>Like a Failure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>
                <a:latin typeface="Avenir Next LT Pro"/>
              </a:rPr>
              <a:t>Lost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>
                <a:latin typeface="Avenir Next LT Pro"/>
              </a:rPr>
              <a:t>Confused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latin typeface="Avenir Next LT Pro"/>
              </a:rPr>
              <a:t>Scared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latin typeface="Avenir Next LT Pro"/>
              </a:rPr>
              <a:t>Overwhelmed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latin typeface="Avenir Next LT Pro"/>
              </a:rPr>
              <a:t>Not Good Enough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88D04F8-271D-CE81-AE4A-AFB3DAEA739F}"/>
              </a:ext>
            </a:extLst>
          </p:cNvPr>
          <p:cNvSpPr txBox="1">
            <a:spLocks/>
          </p:cNvSpPr>
          <p:nvPr/>
        </p:nvSpPr>
        <p:spPr>
          <a:xfrm>
            <a:off x="8677547" y="383812"/>
            <a:ext cx="2928620" cy="64773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4000" dirty="0">
              <a:latin typeface="Avenir Next LT Pro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2A7DE8E-A52A-36C1-061F-9A0B0118C695}"/>
              </a:ext>
            </a:extLst>
          </p:cNvPr>
          <p:cNvSpPr txBox="1">
            <a:spLocks/>
          </p:cNvSpPr>
          <p:nvPr/>
        </p:nvSpPr>
        <p:spPr>
          <a:xfrm>
            <a:off x="4361767" y="1981199"/>
            <a:ext cx="3736379" cy="40052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  <a:lvl2pPr marL="6858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latin typeface="Avenir Next LT Pro"/>
                <a:cs typeface="Segoe UI"/>
              </a:rPr>
              <a:t>Upset​</a:t>
            </a:r>
            <a:endParaRPr lang="en-US" sz="3200" dirty="0"/>
          </a:p>
          <a:p>
            <a:pPr marL="0" indent="0">
              <a:buNone/>
            </a:pPr>
            <a:r>
              <a:rPr lang="en-US" sz="3200" dirty="0">
                <a:latin typeface="Avenir Next LT Pro"/>
                <a:cs typeface="Segoe UI"/>
              </a:rPr>
              <a:t>Worried</a:t>
            </a:r>
          </a:p>
          <a:p>
            <a:pPr marL="0" indent="0">
              <a:buNone/>
            </a:pPr>
            <a:r>
              <a:rPr lang="en-US" sz="3200" dirty="0">
                <a:latin typeface="Avenir Next LT Pro"/>
                <a:cs typeface="Segoe UI"/>
              </a:rPr>
              <a:t>Empty</a:t>
            </a:r>
          </a:p>
          <a:p>
            <a:pPr marL="0" indent="0">
              <a:buNone/>
            </a:pPr>
            <a:r>
              <a:rPr lang="en-US" sz="3200" dirty="0">
                <a:latin typeface="Avenir Next LT Pro"/>
                <a:cs typeface="Segoe UI"/>
              </a:rPr>
              <a:t>Guilty</a:t>
            </a:r>
          </a:p>
          <a:p>
            <a:pPr marL="0" indent="0">
              <a:buNone/>
            </a:pPr>
            <a:r>
              <a:rPr lang="en-US" sz="3200" dirty="0">
                <a:latin typeface="Avenir Next LT Pro"/>
                <a:cs typeface="Segoe UI"/>
              </a:rPr>
              <a:t>Afraid</a:t>
            </a:r>
          </a:p>
          <a:p>
            <a:pPr marL="0" indent="0">
              <a:buNone/>
            </a:pPr>
            <a:r>
              <a:rPr lang="en-US" sz="3200" dirty="0">
                <a:latin typeface="Avenir Next LT Pro"/>
                <a:cs typeface="Segoe UI"/>
              </a:rPr>
              <a:t>Lonely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AD884E-9BBD-119F-026A-76EE44FD3E0F}"/>
              </a:ext>
            </a:extLst>
          </p:cNvPr>
          <p:cNvSpPr txBox="1">
            <a:spLocks/>
          </p:cNvSpPr>
          <p:nvPr/>
        </p:nvSpPr>
        <p:spPr>
          <a:xfrm>
            <a:off x="8105428" y="1981199"/>
            <a:ext cx="3736379" cy="40052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1pPr>
            <a:lvl2pPr marL="6858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Avenir Next LT Pro" panose="020B0504020202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latin typeface="Avenir Next LT Pro"/>
              </a:rPr>
              <a:t>Bored</a:t>
            </a:r>
          </a:p>
          <a:p>
            <a:pPr marL="0" indent="0">
              <a:buNone/>
            </a:pPr>
            <a:r>
              <a:rPr lang="en-US" sz="3200" dirty="0">
                <a:latin typeface="Avenir Next LT Pro"/>
              </a:rPr>
              <a:t>Anxious</a:t>
            </a: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Avenir Next LT Pro"/>
              </a:rPr>
              <a:t>Worthless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Avenir Next LT Pro"/>
              </a:rPr>
              <a:t>Broken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Avenir Next LT Pro"/>
              </a:rPr>
              <a:t>Sad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Avenir Next LT Pro"/>
              </a:rPr>
              <a:t>Angry</a:t>
            </a:r>
          </a:p>
        </p:txBody>
      </p:sp>
    </p:spTree>
    <p:extLst>
      <p:ext uri="{BB962C8B-B14F-4D97-AF65-F5344CB8AC3E}">
        <p14:creationId xmlns:p14="http://schemas.microsoft.com/office/powerpoint/2010/main" val="66870744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1AC0C341-A8BF-433B-AEA1-6D58BE3894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86653B-FF6B-4017-AC54-9BE8AD8AD6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A192B7-0341-4B4C-9DCA-030E610F7080}">
  <ds:schemaRefs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7357dd1f-699d-4d79-9a3b-b8d4e997a419"/>
    <ds:schemaRef ds:uri="b7e36264-b76b-4546-857f-03fce5c6ba0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30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Arial</vt:lpstr>
      <vt:lpstr>Avenir Next LT Pro</vt:lpstr>
      <vt:lpstr>Playfair Display Black</vt:lpstr>
      <vt:lpstr>1_Office Theme</vt:lpstr>
      <vt:lpstr>2_Office Theme</vt:lpstr>
      <vt:lpstr>Testimony Prompts</vt:lpstr>
      <vt:lpstr>I felt…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Testimony Prompts</dc:title>
  <dc:creator/>
  <cp:lastModifiedBy>Taryn Somerville</cp:lastModifiedBy>
  <cp:revision>4</cp:revision>
  <dcterms:created xsi:type="dcterms:W3CDTF">2025-07-15T23:50:49Z</dcterms:created>
  <dcterms:modified xsi:type="dcterms:W3CDTF">2025-12-19T08:00:31Z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