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2" r:id="rId5"/>
  </p:sldMasterIdLst>
  <p:sldIdLst>
    <p:sldId id="256" r:id="rId6"/>
    <p:sldId id="257" r:id="rId7"/>
    <p:sldId id="258" r:id="rId8"/>
    <p:sldId id="259" r:id="rId9"/>
    <p:sldId id="266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ECA19C-8DB0-57E5-7E02-14B9D208AEE0}" v="40" dt="2025-12-08T01:45:43.8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52ECA19C-8DB0-57E5-7E02-14B9D208AEE0}"/>
    <pc:docChg chg="addSld delSld modSld sldOrd">
      <pc:chgData name="Amy Durand" userId="S::amy.durand@salvationarmy.org.au::6e32e4e7-d7d1-4f22-ae33-cd744c73b3b6" providerId="AD" clId="Web-{52ECA19C-8DB0-57E5-7E02-14B9D208AEE0}" dt="2025-12-08T01:45:43.848" v="36"/>
      <pc:docMkLst>
        <pc:docMk/>
      </pc:docMkLst>
      <pc:sldChg chg="add del">
        <pc:chgData name="Amy Durand" userId="S::amy.durand@salvationarmy.org.au::6e32e4e7-d7d1-4f22-ae33-cd744c73b3b6" providerId="AD" clId="Web-{52ECA19C-8DB0-57E5-7E02-14B9D208AEE0}" dt="2025-12-08T01:45:34.113" v="33"/>
        <pc:sldMkLst>
          <pc:docMk/>
          <pc:sldMk cId="520705484" sldId="257"/>
        </pc:sldMkLst>
      </pc:sldChg>
      <pc:sldChg chg="modSp">
        <pc:chgData name="Amy Durand" userId="S::amy.durand@salvationarmy.org.au::6e32e4e7-d7d1-4f22-ae33-cd744c73b3b6" providerId="AD" clId="Web-{52ECA19C-8DB0-57E5-7E02-14B9D208AEE0}" dt="2025-12-08T01:41:23.985" v="2" actId="20577"/>
        <pc:sldMkLst>
          <pc:docMk/>
          <pc:sldMk cId="2219754586" sldId="258"/>
        </pc:sldMkLst>
        <pc:spChg chg="mod">
          <ac:chgData name="Amy Durand" userId="S::amy.durand@salvationarmy.org.au::6e32e4e7-d7d1-4f22-ae33-cd744c73b3b6" providerId="AD" clId="Web-{52ECA19C-8DB0-57E5-7E02-14B9D208AEE0}" dt="2025-12-08T01:41:23.985" v="2" actId="20577"/>
          <ac:spMkLst>
            <pc:docMk/>
            <pc:sldMk cId="2219754586" sldId="258"/>
            <ac:spMk id="2" creationId="{C2A51E4F-2206-ABDF-1986-374BC2C39271}"/>
          </ac:spMkLst>
        </pc:spChg>
      </pc:sldChg>
      <pc:sldChg chg="modSp">
        <pc:chgData name="Amy Durand" userId="S::amy.durand@salvationarmy.org.au::6e32e4e7-d7d1-4f22-ae33-cd744c73b3b6" providerId="AD" clId="Web-{52ECA19C-8DB0-57E5-7E02-14B9D208AEE0}" dt="2025-12-08T01:42:17.486" v="5" actId="20577"/>
        <pc:sldMkLst>
          <pc:docMk/>
          <pc:sldMk cId="1269311579" sldId="259"/>
        </pc:sldMkLst>
        <pc:spChg chg="mod">
          <ac:chgData name="Amy Durand" userId="S::amy.durand@salvationarmy.org.au::6e32e4e7-d7d1-4f22-ae33-cd744c73b3b6" providerId="AD" clId="Web-{52ECA19C-8DB0-57E5-7E02-14B9D208AEE0}" dt="2025-12-08T01:42:17.486" v="5" actId="20577"/>
          <ac:spMkLst>
            <pc:docMk/>
            <pc:sldMk cId="1269311579" sldId="259"/>
            <ac:spMk id="2" creationId="{6F84B805-CDEA-EE43-9D26-18E09B425277}"/>
          </ac:spMkLst>
        </pc:spChg>
      </pc:sldChg>
      <pc:sldChg chg="modSp del">
        <pc:chgData name="Amy Durand" userId="S::amy.durand@salvationarmy.org.au::6e32e4e7-d7d1-4f22-ae33-cd744c73b3b6" providerId="AD" clId="Web-{52ECA19C-8DB0-57E5-7E02-14B9D208AEE0}" dt="2025-12-08T01:45:43.848" v="36"/>
        <pc:sldMkLst>
          <pc:docMk/>
          <pc:sldMk cId="478984702" sldId="263"/>
        </pc:sldMkLst>
        <pc:spChg chg="mod">
          <ac:chgData name="Amy Durand" userId="S::amy.durand@salvationarmy.org.au::6e32e4e7-d7d1-4f22-ae33-cd744c73b3b6" providerId="AD" clId="Web-{52ECA19C-8DB0-57E5-7E02-14B9D208AEE0}" dt="2025-12-08T01:45:26.301" v="31" actId="20577"/>
          <ac:spMkLst>
            <pc:docMk/>
            <pc:sldMk cId="478984702" sldId="263"/>
            <ac:spMk id="2" creationId="{89329811-67C4-9A37-2711-5A434C919F27}"/>
          </ac:spMkLst>
        </pc:spChg>
      </pc:sldChg>
      <pc:sldChg chg="del">
        <pc:chgData name="Amy Durand" userId="S::amy.durand@salvationarmy.org.au::6e32e4e7-d7d1-4f22-ae33-cd744c73b3b6" providerId="AD" clId="Web-{52ECA19C-8DB0-57E5-7E02-14B9D208AEE0}" dt="2025-12-08T01:44:02.566" v="18"/>
        <pc:sldMkLst>
          <pc:docMk/>
          <pc:sldMk cId="745865233" sldId="264"/>
        </pc:sldMkLst>
      </pc:sldChg>
      <pc:sldChg chg="modSp">
        <pc:chgData name="Amy Durand" userId="S::amy.durand@salvationarmy.org.au::6e32e4e7-d7d1-4f22-ae33-cd744c73b3b6" providerId="AD" clId="Web-{52ECA19C-8DB0-57E5-7E02-14B9D208AEE0}" dt="2025-12-08T01:45:07.004" v="26" actId="20577"/>
        <pc:sldMkLst>
          <pc:docMk/>
          <pc:sldMk cId="1655244695" sldId="265"/>
        </pc:sldMkLst>
        <pc:spChg chg="mod">
          <ac:chgData name="Amy Durand" userId="S::amy.durand@salvationarmy.org.au::6e32e4e7-d7d1-4f22-ae33-cd744c73b3b6" providerId="AD" clId="Web-{52ECA19C-8DB0-57E5-7E02-14B9D208AEE0}" dt="2025-12-08T01:45:07.004" v="26" actId="20577"/>
          <ac:spMkLst>
            <pc:docMk/>
            <pc:sldMk cId="1655244695" sldId="265"/>
            <ac:spMk id="2" creationId="{1D5FBAC9-C225-0892-7173-F59FCA3A6066}"/>
          </ac:spMkLst>
        </pc:spChg>
      </pc:sldChg>
      <pc:sldChg chg="modSp add replId">
        <pc:chgData name="Amy Durand" userId="S::amy.durand@salvationarmy.org.au::6e32e4e7-d7d1-4f22-ae33-cd744c73b3b6" providerId="AD" clId="Web-{52ECA19C-8DB0-57E5-7E02-14B9D208AEE0}" dt="2025-12-08T01:44:37.238" v="23" actId="20577"/>
        <pc:sldMkLst>
          <pc:docMk/>
          <pc:sldMk cId="2993216453" sldId="266"/>
        </pc:sldMkLst>
        <pc:spChg chg="mod">
          <ac:chgData name="Amy Durand" userId="S::amy.durand@salvationarmy.org.au::6e32e4e7-d7d1-4f22-ae33-cd744c73b3b6" providerId="AD" clId="Web-{52ECA19C-8DB0-57E5-7E02-14B9D208AEE0}" dt="2025-12-08T01:44:37.238" v="23" actId="20577"/>
          <ac:spMkLst>
            <pc:docMk/>
            <pc:sldMk cId="2993216453" sldId="266"/>
            <ac:spMk id="2" creationId="{85D47155-86D9-AF26-8918-020464980DED}"/>
          </ac:spMkLst>
        </pc:spChg>
      </pc:sldChg>
      <pc:sldChg chg="add ord replId">
        <pc:chgData name="Amy Durand" userId="S::amy.durand@salvationarmy.org.au::6e32e4e7-d7d1-4f22-ae33-cd744c73b3b6" providerId="AD" clId="Web-{52ECA19C-8DB0-57E5-7E02-14B9D208AEE0}" dt="2025-12-08T01:45:40.348" v="35"/>
        <pc:sldMkLst>
          <pc:docMk/>
          <pc:sldMk cId="2109692816" sldId="267"/>
        </pc:sldMkLst>
      </pc:sldChg>
    </pc:docChg>
  </pc:docChgLst>
  <pc:docChgLst>
    <pc:chgData name="Isabelle Freckelton" userId="325fdac3-4a32-4177-9827-f4fd7dadb053" providerId="ADAL" clId="{59A0B576-907E-59AF-9680-1C0C486756F6}"/>
    <pc:docChg chg="custSel modSld modMainMaster">
      <pc:chgData name="Isabelle Freckelton" userId="325fdac3-4a32-4177-9827-f4fd7dadb053" providerId="ADAL" clId="{59A0B576-907E-59AF-9680-1C0C486756F6}" dt="2025-12-03T23:39:59.026" v="16" actId="14838"/>
      <pc:docMkLst>
        <pc:docMk/>
      </pc:docMkLst>
      <pc:sldChg chg="modSp mod modClrScheme chgLayout">
        <pc:chgData name="Isabelle Freckelton" userId="325fdac3-4a32-4177-9827-f4fd7dadb053" providerId="ADAL" clId="{59A0B576-907E-59AF-9680-1C0C486756F6}" dt="2025-12-03T23:39:13.412" v="13" actId="14838"/>
        <pc:sldMkLst>
          <pc:docMk/>
          <pc:sldMk cId="520705484" sldId="257"/>
        </pc:sldMkLst>
        <pc:spChg chg="mod ord">
          <ac:chgData name="Isabelle Freckelton" userId="325fdac3-4a32-4177-9827-f4fd7dadb053" providerId="ADAL" clId="{59A0B576-907E-59AF-9680-1C0C486756F6}" dt="2025-12-03T23:39:13.412" v="13" actId="14838"/>
          <ac:spMkLst>
            <pc:docMk/>
            <pc:sldMk cId="520705484" sldId="257"/>
            <ac:spMk id="2" creationId="{9C872068-7AED-8B85-92B0-E7ADC5B3D360}"/>
          </ac:spMkLst>
        </pc:spChg>
      </pc:sldChg>
      <pc:sldChg chg="modSp mod modClrScheme chgLayout">
        <pc:chgData name="Isabelle Freckelton" userId="325fdac3-4a32-4177-9827-f4fd7dadb053" providerId="ADAL" clId="{59A0B576-907E-59AF-9680-1C0C486756F6}" dt="2025-12-03T23:39:26.279" v="14" actId="14838"/>
        <pc:sldMkLst>
          <pc:docMk/>
          <pc:sldMk cId="2219754586" sldId="258"/>
        </pc:sldMkLst>
        <pc:spChg chg="mod ord">
          <ac:chgData name="Isabelle Freckelton" userId="325fdac3-4a32-4177-9827-f4fd7dadb053" providerId="ADAL" clId="{59A0B576-907E-59AF-9680-1C0C486756F6}" dt="2025-12-03T23:39:26.279" v="14" actId="14838"/>
          <ac:spMkLst>
            <pc:docMk/>
            <pc:sldMk cId="2219754586" sldId="258"/>
            <ac:spMk id="2" creationId="{C2A51E4F-2206-ABDF-1986-374BC2C39271}"/>
          </ac:spMkLst>
        </pc:spChg>
      </pc:sldChg>
      <pc:sldChg chg="modSp mod modClrScheme chgLayout">
        <pc:chgData name="Isabelle Freckelton" userId="325fdac3-4a32-4177-9827-f4fd7dadb053" providerId="ADAL" clId="{59A0B576-907E-59AF-9680-1C0C486756F6}" dt="2025-12-03T23:39:35.463" v="15" actId="14838"/>
        <pc:sldMkLst>
          <pc:docMk/>
          <pc:sldMk cId="1269311579" sldId="259"/>
        </pc:sldMkLst>
        <pc:spChg chg="mod ord">
          <ac:chgData name="Isabelle Freckelton" userId="325fdac3-4a32-4177-9827-f4fd7dadb053" providerId="ADAL" clId="{59A0B576-907E-59AF-9680-1C0C486756F6}" dt="2025-12-03T23:39:35.463" v="15" actId="14838"/>
          <ac:spMkLst>
            <pc:docMk/>
            <pc:sldMk cId="1269311579" sldId="259"/>
            <ac:spMk id="2" creationId="{6F84B805-CDEA-EE43-9D26-18E09B425277}"/>
          </ac:spMkLst>
        </pc:spChg>
      </pc:sldChg>
      <pc:sldChg chg="modSp mod modClrScheme chgLayout">
        <pc:chgData name="Isabelle Freckelton" userId="325fdac3-4a32-4177-9827-f4fd7dadb053" providerId="ADAL" clId="{59A0B576-907E-59AF-9680-1C0C486756F6}" dt="2025-11-12T00:39:19.652" v="6" actId="26606"/>
        <pc:sldMkLst>
          <pc:docMk/>
          <pc:sldMk cId="478984702" sldId="263"/>
        </pc:sldMkLst>
        <pc:spChg chg="mod ord">
          <ac:chgData name="Isabelle Freckelton" userId="325fdac3-4a32-4177-9827-f4fd7dadb053" providerId="ADAL" clId="{59A0B576-907E-59AF-9680-1C0C486756F6}" dt="2025-11-12T00:39:19.652" v="6" actId="26606"/>
          <ac:spMkLst>
            <pc:docMk/>
            <pc:sldMk cId="478984702" sldId="263"/>
            <ac:spMk id="2" creationId="{89329811-67C4-9A37-2711-5A434C919F27}"/>
          </ac:spMkLst>
        </pc:spChg>
      </pc:sldChg>
      <pc:sldChg chg="modSp mod modClrScheme chgLayout">
        <pc:chgData name="Isabelle Freckelton" userId="325fdac3-4a32-4177-9827-f4fd7dadb053" providerId="ADAL" clId="{59A0B576-907E-59AF-9680-1C0C486756F6}" dt="2025-11-12T00:39:08.618" v="4" actId="26606"/>
        <pc:sldMkLst>
          <pc:docMk/>
          <pc:sldMk cId="745865233" sldId="264"/>
        </pc:sldMkLst>
        <pc:spChg chg="mod ord">
          <ac:chgData name="Isabelle Freckelton" userId="325fdac3-4a32-4177-9827-f4fd7dadb053" providerId="ADAL" clId="{59A0B576-907E-59AF-9680-1C0C486756F6}" dt="2025-11-12T00:39:08.618" v="4" actId="26606"/>
          <ac:spMkLst>
            <pc:docMk/>
            <pc:sldMk cId="745865233" sldId="264"/>
            <ac:spMk id="2" creationId="{71B5F644-D2DD-4BBD-8B8C-4197C3647762}"/>
          </ac:spMkLst>
        </pc:spChg>
      </pc:sldChg>
      <pc:sldChg chg="modSp mod modClrScheme chgLayout">
        <pc:chgData name="Isabelle Freckelton" userId="325fdac3-4a32-4177-9827-f4fd7dadb053" providerId="ADAL" clId="{59A0B576-907E-59AF-9680-1C0C486756F6}" dt="2025-12-03T23:39:59.026" v="16" actId="14838"/>
        <pc:sldMkLst>
          <pc:docMk/>
          <pc:sldMk cId="1655244695" sldId="265"/>
        </pc:sldMkLst>
        <pc:spChg chg="mod ord">
          <ac:chgData name="Isabelle Freckelton" userId="325fdac3-4a32-4177-9827-f4fd7dadb053" providerId="ADAL" clId="{59A0B576-907E-59AF-9680-1C0C486756F6}" dt="2025-12-03T23:39:59.026" v="16" actId="14838"/>
          <ac:spMkLst>
            <pc:docMk/>
            <pc:sldMk cId="1655244695" sldId="265"/>
            <ac:spMk id="2" creationId="{1D5FBAC9-C225-0892-7173-F59FCA3A6066}"/>
          </ac:spMkLst>
        </pc:spChg>
      </pc:sldChg>
      <pc:sldMasterChg chg="modSp">
        <pc:chgData name="Isabelle Freckelton" userId="325fdac3-4a32-4177-9827-f4fd7dadb053" providerId="ADAL" clId="{59A0B576-907E-59AF-9680-1C0C486756F6}" dt="2025-11-18T22:18:30.832" v="10" actId="2711"/>
        <pc:sldMasterMkLst>
          <pc:docMk/>
          <pc:sldMasterMk cId="1811864986" sldId="2147483672"/>
        </pc:sldMasterMkLst>
        <pc:spChg chg="mod">
          <ac:chgData name="Isabelle Freckelton" userId="325fdac3-4a32-4177-9827-f4fd7dadb053" providerId="ADAL" clId="{59A0B576-907E-59AF-9680-1C0C486756F6}" dt="2025-11-18T22:18:30.832" v="10" actId="2711"/>
          <ac:spMkLst>
            <pc:docMk/>
            <pc:sldMasterMk cId="1811864986" sldId="2147483672"/>
            <ac:spMk id="2" creationId="{0F8CF688-A150-E4B7-6234-B2E8D7578612}"/>
          </ac:spMkLst>
        </pc:spChg>
      </pc:sldMasterChg>
      <pc:sldMasterChg chg="modSp">
        <pc:chgData name="Isabelle Freckelton" userId="325fdac3-4a32-4177-9827-f4fd7dadb053" providerId="ADAL" clId="{59A0B576-907E-59AF-9680-1C0C486756F6}" dt="2025-11-18T22:18:48.117" v="12" actId="14826"/>
        <pc:sldMasterMkLst>
          <pc:docMk/>
          <pc:sldMasterMk cId="2796313493" sldId="2147483682"/>
        </pc:sldMasterMkLst>
        <pc:spChg chg="mod">
          <ac:chgData name="Isabelle Freckelton" userId="325fdac3-4a32-4177-9827-f4fd7dadb053" providerId="ADAL" clId="{59A0B576-907E-59AF-9680-1C0C486756F6}" dt="2025-11-18T22:18:42.806" v="11" actId="2711"/>
          <ac:spMkLst>
            <pc:docMk/>
            <pc:sldMasterMk cId="2796313493" sldId="2147483682"/>
            <ac:spMk id="2" creationId="{0F8CF688-A150-E4B7-6234-B2E8D7578612}"/>
          </ac:spMkLst>
        </pc:spChg>
        <pc:spChg chg="mod">
          <ac:chgData name="Isabelle Freckelton" userId="325fdac3-4a32-4177-9827-f4fd7dadb053" providerId="ADAL" clId="{59A0B576-907E-59AF-9680-1C0C486756F6}" dt="2025-11-12T00:49:29.428" v="9" actId="14838"/>
          <ac:spMkLst>
            <pc:docMk/>
            <pc:sldMasterMk cId="2796313493" sldId="2147483682"/>
            <ac:spMk id="3" creationId="{9C7FDB66-AB81-8A48-ED4F-8F2F5D6586B7}"/>
          </ac:spMkLst>
        </pc:spChg>
        <pc:picChg chg="mod">
          <ac:chgData name="Isabelle Freckelton" userId="325fdac3-4a32-4177-9827-f4fd7dadb053" providerId="ADAL" clId="{59A0B576-907E-59AF-9680-1C0C486756F6}" dt="2025-11-18T22:18:48.117" v="12" actId="14826"/>
          <ac:picMkLst>
            <pc:docMk/>
            <pc:sldMasterMk cId="2796313493" sldId="2147483682"/>
            <ac:picMk id="8" creationId="{1517AD0D-87F8-B10C-D86D-D7D690A59A31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BB2D77BC-2FBC-750D-57F1-F9956CC2C7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7E3771-F342-D9C0-7730-91C2A5EA6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08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54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64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78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58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88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24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343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447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11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8A5E0739-A569-0D73-15FD-C815CC1AF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3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lines&#10;&#10;AI-generated content may be incorrect.">
            <a:extLst>
              <a:ext uri="{FF2B5EF4-FFF2-40B4-BE49-F238E27FC236}">
                <a16:creationId xmlns:a16="http://schemas.microsoft.com/office/drawing/2014/main" id="{E7E8C5C8-D4D8-F710-B23C-ECCEFCD35D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8817"/>
            <a:ext cx="9144000" cy="70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68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1071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39909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1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1785206"/>
            <a:ext cx="9901237" cy="281536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5382" y="4629150"/>
            <a:ext cx="9901237" cy="14805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64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382" y="1825625"/>
            <a:ext cx="4927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069" y="1825625"/>
            <a:ext cx="47815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41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82" y="728663"/>
            <a:ext cx="9901237" cy="9620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4787" y="1681163"/>
            <a:ext cx="4899024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24787" y="2505075"/>
            <a:ext cx="4899024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4785" y="1681163"/>
            <a:ext cx="4821238" cy="82391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2232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4785" y="2505075"/>
            <a:ext cx="482123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93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F034F4-FD6F-7A5B-BA0A-F5F9F22C2ED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0" y="0"/>
            <a:ext cx="12180231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1" y="692151"/>
            <a:ext cx="9829799" cy="9985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825625"/>
            <a:ext cx="9829799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58813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22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86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36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438">
          <p15:clr>
            <a:srgbClr val="F26B43"/>
          </p15:clr>
        </p15:guide>
        <p15:guide id="6" pos="663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31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>
            <a:glow rad="101600">
              <a:srgbClr val="2D458C">
                <a:alpha val="60000"/>
              </a:srgbClr>
            </a:glow>
          </a:effectLst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524000" y="2101057"/>
            <a:ext cx="9144000" cy="2655887"/>
          </a:xfrm>
        </p:spPr>
        <p:txBody>
          <a:bodyPr anchor="ctr">
            <a:normAutofit/>
          </a:bodyPr>
          <a:lstStyle/>
          <a:p>
            <a:r>
              <a:rPr lang="en-US" sz="6000" dirty="0"/>
              <a:t>John 3:16 NIV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72068-7AED-8B85-92B0-E7ADC5B3D36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88005" y="432881"/>
            <a:ext cx="11215991" cy="5992238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</a:rPr>
              <a:t>For God so loved the world that he gave his one and only Son, that whoever believes in him shall not perish but have eternal life.</a:t>
            </a:r>
          </a:p>
        </p:txBody>
      </p:sp>
    </p:spTree>
    <p:extLst>
      <p:ext uri="{BB962C8B-B14F-4D97-AF65-F5344CB8AC3E}">
        <p14:creationId xmlns:p14="http://schemas.microsoft.com/office/powerpoint/2010/main" val="52070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79CCB-FE3B-90FD-19DE-DD99622B2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51E4F-2206-ABDF-1986-374BC2C3927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23888" y="528638"/>
            <a:ext cx="10944224" cy="5800724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  <a:latin typeface="Avenir Next LT Pro"/>
              </a:rPr>
              <a:t>For ___ so loved the world that he gave his one and only Son, that _______ believes in him shall not perish but have eternal life.</a:t>
            </a:r>
          </a:p>
        </p:txBody>
      </p:sp>
    </p:spTree>
    <p:extLst>
      <p:ext uri="{BB962C8B-B14F-4D97-AF65-F5344CB8AC3E}">
        <p14:creationId xmlns:p14="http://schemas.microsoft.com/office/powerpoint/2010/main" val="2219754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72F8F-26FA-8004-81F8-033FA75E2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4B805-CDEA-EE43-9D26-18E09B42527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57213" y="481013"/>
            <a:ext cx="11077575" cy="5895975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  <a:latin typeface="Avenir Next LT Pro"/>
              </a:rPr>
              <a:t>For ___ so loved the world that he gave his one and only Son, that _______ believes in him _____ not perish but ____ eternal life.</a:t>
            </a:r>
          </a:p>
        </p:txBody>
      </p:sp>
    </p:spTree>
    <p:extLst>
      <p:ext uri="{BB962C8B-B14F-4D97-AF65-F5344CB8AC3E}">
        <p14:creationId xmlns:p14="http://schemas.microsoft.com/office/powerpoint/2010/main" val="1269311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401DC-29F5-3C94-CA3E-1C10E9E4B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47155-86D9-AF26-8918-020464980DE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92894" y="442913"/>
            <a:ext cx="11606212" cy="5972175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  <a:latin typeface="Avenir Next LT Pro"/>
              </a:rPr>
              <a:t>For ___ so loved the _____ that he gave his ___ and only </a:t>
            </a:r>
            <a:br>
              <a:rPr lang="en-US" dirty="0">
                <a:effectLst/>
                <a:latin typeface="Avenir Next LT Pro"/>
              </a:rPr>
            </a:br>
            <a:r>
              <a:rPr lang="en-US" dirty="0">
                <a:effectLst/>
                <a:latin typeface="Avenir Next LT Pro"/>
              </a:rPr>
              <a:t>___, that _______ believes in him _____ not perish but ____ eternal life.</a:t>
            </a:r>
          </a:p>
        </p:txBody>
      </p:sp>
    </p:spTree>
    <p:extLst>
      <p:ext uri="{BB962C8B-B14F-4D97-AF65-F5344CB8AC3E}">
        <p14:creationId xmlns:p14="http://schemas.microsoft.com/office/powerpoint/2010/main" val="2993216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4CE36-2A0F-33DD-D2AE-52AC6985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FBAC9-C225-0892-7173-F59FCA3A606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23863" y="404813"/>
            <a:ext cx="11344274" cy="6048375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  <a:latin typeface="Avenir Next LT Pro"/>
              </a:rPr>
              <a:t>For ___ so _____ the _____ that he ____ his one and only ___, that _______ ________ in him _____ not ______ but ____ eternal life.</a:t>
            </a:r>
          </a:p>
        </p:txBody>
      </p:sp>
    </p:spTree>
    <p:extLst>
      <p:ext uri="{BB962C8B-B14F-4D97-AF65-F5344CB8AC3E}">
        <p14:creationId xmlns:p14="http://schemas.microsoft.com/office/powerpoint/2010/main" val="1655244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6A73B-3C8C-230C-2C3A-16774914E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A9867-03BC-12AC-A880-1B3E6D6BA5F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5763" y="351632"/>
            <a:ext cx="11420475" cy="6154737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effectLst/>
              </a:rPr>
              <a:t>For God so loved the world that he gave his one and only Son, that whoever believes in him shall not perish but have eternal life.</a:t>
            </a:r>
          </a:p>
        </p:txBody>
      </p:sp>
    </p:spTree>
    <p:extLst>
      <p:ext uri="{BB962C8B-B14F-4D97-AF65-F5344CB8AC3E}">
        <p14:creationId xmlns:p14="http://schemas.microsoft.com/office/powerpoint/2010/main" val="210969281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B06BAEC8-D46B-FC4C-9F06-02A56001B9FF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C63E1C-18CF-402C-A0E4-BE3852A65B62}">
  <ds:schemaRefs>
    <ds:schemaRef ds:uri="7357dd1f-699d-4d79-9a3b-b8d4e997a419"/>
    <ds:schemaRef ds:uri="b7e36264-b76b-4546-857f-03fce5c6ba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85882DF-F37E-4F98-85B7-B06C2C03B025}">
  <ds:schemaRefs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59B0114-EA87-43BE-BDB6-9344F39C92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170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Avenir Next LT Pro</vt:lpstr>
      <vt:lpstr>1_Office Theme</vt:lpstr>
      <vt:lpstr>2_Office Theme</vt:lpstr>
      <vt:lpstr>John 3:16 NIV</vt:lpstr>
      <vt:lpstr>For God so loved the world that he gave his one and only Son, that whoever believes in him shall not perish but have eternal life.</vt:lpstr>
      <vt:lpstr>For ___ so loved the world that he gave his one and only Son, that _______ believes in him shall not perish but have eternal life.</vt:lpstr>
      <vt:lpstr>For ___ so loved the world that he gave his one and only Son, that _______ believes in him _____ not perish but ____ eternal life.</vt:lpstr>
      <vt:lpstr>For ___ so loved the _____ that he gave his ___ and only  ___, that _______ believes in him _____ not perish but ____ eternal life.</vt:lpstr>
      <vt:lpstr>For ___ so _____ the _____ that he ____ his one and only ___, that _______ ________ in him _____ not ______ but ____ eternal life.</vt:lpstr>
      <vt:lpstr>For God so loved the world that he gave his one and only Son, that whoever believes in him shall not perish but have eternal life.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3:16 NIV</dc:title>
  <dc:creator/>
  <cp:lastModifiedBy>Taryn Somerville</cp:lastModifiedBy>
  <cp:revision>30</cp:revision>
  <dcterms:created xsi:type="dcterms:W3CDTF">2025-06-23T01:15:23Z</dcterms:created>
  <dcterms:modified xsi:type="dcterms:W3CDTF">2025-12-19T08:01:00Z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