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6E79D2-148D-D049-A09F-3724A67770A6}" v="3" dt="2025-12-03T23:44:55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9A0B576-907E-59AF-9680-1C0C486756F6}"/>
    <pc:docChg chg="modSld modMainMaster">
      <pc:chgData name="Isabelle Freckelton" userId="325fdac3-4a32-4177-9827-f4fd7dadb053" providerId="ADAL" clId="{59A0B576-907E-59AF-9680-1C0C486756F6}" dt="2025-12-03T23:44:55.818" v="27" actId="14838"/>
      <pc:docMkLst>
        <pc:docMk/>
      </pc:docMkLst>
      <pc:sldChg chg="modSp mod">
        <pc:chgData name="Isabelle Freckelton" userId="325fdac3-4a32-4177-9827-f4fd7dadb053" providerId="ADAL" clId="{59A0B576-907E-59AF-9680-1C0C486756F6}" dt="2025-12-03T23:44:29.442" v="25" actId="14838"/>
        <pc:sldMkLst>
          <pc:docMk/>
          <pc:sldMk cId="109857222" sldId="256"/>
        </pc:sldMkLst>
        <pc:spChg chg="mod">
          <ac:chgData name="Isabelle Freckelton" userId="325fdac3-4a32-4177-9827-f4fd7dadb053" providerId="ADAL" clId="{59A0B576-907E-59AF-9680-1C0C486756F6}" dt="2025-12-03T23:44:29.442" v="25" actId="14838"/>
          <ac:spMkLst>
            <pc:docMk/>
            <pc:sldMk cId="109857222" sldId="256"/>
            <ac:spMk id="2" creationId="{00000000-0000-0000-0000-000000000000}"/>
          </ac:spMkLst>
        </pc:spChg>
      </pc:sldChg>
      <pc:sldMasterChg chg="modSp">
        <pc:chgData name="Isabelle Freckelton" userId="325fdac3-4a32-4177-9827-f4fd7dadb053" providerId="ADAL" clId="{59A0B576-907E-59AF-9680-1C0C486756F6}" dt="2025-12-03T23:44:55.818" v="27" actId="14838"/>
        <pc:sldMasterMkLst>
          <pc:docMk/>
          <pc:sldMasterMk cId="2048610649" sldId="2147483672"/>
        </pc:sldMasterMkLst>
        <pc:spChg chg="mod">
          <ac:chgData name="Isabelle Freckelton" userId="325fdac3-4a32-4177-9827-f4fd7dadb053" providerId="ADAL" clId="{59A0B576-907E-59AF-9680-1C0C486756F6}" dt="2025-12-03T23:44:42.426" v="26" actId="14838"/>
          <ac:spMkLst>
            <pc:docMk/>
            <pc:sldMasterMk cId="2048610649" sldId="2147483672"/>
            <ac:spMk id="2" creationId="{0F8CF688-A150-E4B7-6234-B2E8D7578612}"/>
          </ac:spMkLst>
        </pc:spChg>
        <pc:spChg chg="mod">
          <ac:chgData name="Isabelle Freckelton" userId="325fdac3-4a32-4177-9827-f4fd7dadb053" providerId="ADAL" clId="{59A0B576-907E-59AF-9680-1C0C486756F6}" dt="2025-12-03T23:44:55.818" v="27" actId="14838"/>
          <ac:spMkLst>
            <pc:docMk/>
            <pc:sldMasterMk cId="2048610649" sldId="2147483672"/>
            <ac:spMk id="3" creationId="{9C7FDB66-AB81-8A48-ED4F-8F2F5D6586B7}"/>
          </ac:spMkLst>
        </pc:spChg>
        <pc:picChg chg="mod">
          <ac:chgData name="Isabelle Freckelton" userId="325fdac3-4a32-4177-9827-f4fd7dadb053" providerId="ADAL" clId="{59A0B576-907E-59AF-9680-1C0C486756F6}" dt="2025-11-18T22:16:34.614" v="24" actId="14826"/>
          <ac:picMkLst>
            <pc:docMk/>
            <pc:sldMasterMk cId="2048610649" sldId="2147483672"/>
            <ac:picMk id="8" creationId="{1517AD0D-87F8-B10C-D86D-D7D690A59A31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4642BD9-381A-16DF-FDE2-24A5F321E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23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27575E-CEA4-287E-2046-595179043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1"/>
            <a:ext cx="9144000" cy="475982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74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6ECC7-B6B3-1EE2-264E-387DEB671D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00E6B-5774-71E3-535E-74A908756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9208"/>
            <a:ext cx="9144000" cy="70220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D0F39-48F2-A0E8-4071-DE38380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5EB1C-069D-251E-7EBC-7583FCCF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FCE6-197F-C383-7CE2-F524F2C51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7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81F-C40E-2BF4-69AF-59A71897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2"/>
            <a:ext cx="9829800" cy="1096961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5400" i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627E-7E7C-0ED8-C933-A9860A5F9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0" y="1981199"/>
            <a:ext cx="9829800" cy="4005264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2F404-AB44-F272-8410-BADBD47F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D0E45-94DA-E541-8EE8-BC763F1F7F5D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95DEF-07E4-16B1-9D25-C904D25C9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CE763-672E-8467-AE8F-DE4DC8BB2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FB87-C812-D540-8C07-483855CCA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85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AFBA3-AA4E-679C-0E68-AE45E84E0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1676531"/>
            <a:ext cx="9829800" cy="289546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BB8A7-C8ED-0198-0771-0C333CBF5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4572000"/>
            <a:ext cx="9829800" cy="15226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0C8B-9A09-81C2-3BFA-C6896D6B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4B902-BD62-04BF-FB7F-BD2550D2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89F77-459B-65BA-2FB0-7CEA062E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82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A49D-634C-8313-D082-3F3611531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562B2-0BED-E4E4-C121-F19BF03B2D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05374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32924C-9A63-309B-ED6B-39F91AD1F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7924" y="1825625"/>
            <a:ext cx="4752976" cy="4016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A899D-041C-796F-671E-79654B59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98872-3363-7583-C9DD-5BC85263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6EC3E3-4B5A-FAE0-BFA9-5AFAA8A96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09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A1204-548C-EF5E-A7DF-196A9E07F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5A30-176F-4D07-9387-9CE7D9FDE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1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268A7D-FA3F-D42A-38EA-241C08C22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81101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CC930-102C-C541-A474-343DBEF6CC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03156" y="1681163"/>
            <a:ext cx="480774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57BA8F-FC4D-602B-9683-590BFBE2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03156" y="2505075"/>
            <a:ext cx="4807744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D1674-8BEB-4406-2271-2307A621D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01908-CA2F-83FA-FD9A-0158F493F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1927C5-1B57-6184-78F1-6D0899668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72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13902-676C-B210-0FA6-6C6B68DB0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DEADE9-1698-A57A-5C76-D55AEE8F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B16F5F-4C88-2FDE-003A-AF3A0935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1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826D1-BA20-0D08-968B-5757B9BF3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883" y="728662"/>
            <a:ext cx="3948112" cy="132873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A5DAD-D0FD-F30A-7138-B02499A19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607" y="728663"/>
            <a:ext cx="5553075" cy="51323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F748D1-DC17-B74E-212D-835300ED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64883" y="2057400"/>
            <a:ext cx="394811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7F8DE-49CD-5288-F2D4-C5573FCA8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85FDA-3778-5F4E-FFD7-EAA9BBB16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86AEBD-27FA-B248-F566-37C14B6A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63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517AD0D-87F8-B10C-D86D-D7D690A59A3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64625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8CF688-A150-E4B7-6234-B2E8D7578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728663"/>
            <a:ext cx="9829800" cy="962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FDB66-AB81-8A48-ED4F-8F2F5D658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1100" y="1825625"/>
            <a:ext cx="9829800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C2501-1FA1-5272-F10B-45D5ACEEAB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5325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A7D0E45-94DA-E541-8EE8-BC763F1F7F5D}" type="datetimeFigureOut">
              <a:rPr lang="en-US" smtClean="0"/>
              <a:pPr/>
              <a:t>12/19/2025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E6802-3137-54CD-7B68-8F6577F0F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A90C3-4F41-37FC-24C1-1D36C5F9F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886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F625FB87-C812-D540-8C07-483855CCA8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1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xStyles>
    <p:titleStyle>
      <a:lvl1pPr algn="ctr" defTabSz="914400" rtl="0" eaLnBrk="1" latinLnBrk="0" hangingPunct="1">
        <a:lnSpc>
          <a:spcPct val="130000"/>
        </a:lnSpc>
        <a:spcBef>
          <a:spcPct val="0"/>
        </a:spcBef>
        <a:buNone/>
        <a:defRPr sz="5400" b="0" i="1" kern="1200">
          <a:solidFill>
            <a:schemeClr val="bg1"/>
          </a:solidFill>
          <a:effectLst/>
          <a:latin typeface="Playfair Display Black" pitchFamily="2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100000"/>
        </a:lnSpc>
        <a:spcBef>
          <a:spcPts val="1000"/>
        </a:spcBef>
        <a:spcAft>
          <a:spcPts val="600"/>
        </a:spcAft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spcAft>
          <a:spcPts val="600"/>
        </a:spcAft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effectLst/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6630">
          <p15:clr>
            <a:srgbClr val="F26B43"/>
          </p15:clr>
        </p15:guide>
        <p15:guide id="5" orient="horz" pos="459">
          <p15:clr>
            <a:srgbClr val="F26B43"/>
          </p15:clr>
        </p15:guide>
        <p15:guide id="6" orient="horz" pos="36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9500" y="0"/>
            <a:ext cx="10033000" cy="6858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AU" sz="5400" i="0" noProof="0" dirty="0">
                <a:effectLst/>
                <a:latin typeface="Avenir Next LT Pro" panose="020B0504020202020204" pitchFamily="34" charset="77"/>
              </a:rPr>
              <a:t>Celebrate (Praise and worship!)</a:t>
            </a:r>
          </a:p>
          <a:p>
            <a:pPr>
              <a:lnSpc>
                <a:spcPct val="150000"/>
              </a:lnSpc>
            </a:pPr>
            <a:r>
              <a:rPr lang="en-AU" sz="5400" i="0" noProof="0" dirty="0">
                <a:effectLst/>
                <a:latin typeface="Avenir Next LT Pro" panose="020B0504020202020204" pitchFamily="34" charset="77"/>
              </a:rPr>
              <a:t>Help (Ask for help)</a:t>
            </a:r>
          </a:p>
          <a:p>
            <a:pPr>
              <a:lnSpc>
                <a:spcPct val="150000"/>
              </a:lnSpc>
            </a:pPr>
            <a:r>
              <a:rPr lang="en-AU" sz="5400" i="0" noProof="0" dirty="0">
                <a:effectLst/>
                <a:latin typeface="Avenir Next LT Pro" panose="020B0504020202020204" pitchFamily="34" charset="77"/>
              </a:rPr>
              <a:t>Apologise (Say sorry)</a:t>
            </a:r>
          </a:p>
          <a:p>
            <a:pPr>
              <a:lnSpc>
                <a:spcPct val="150000"/>
              </a:lnSpc>
            </a:pPr>
            <a:r>
              <a:rPr lang="en-AU" sz="5400" i="0" noProof="0" dirty="0">
                <a:effectLst/>
                <a:latin typeface="Avenir Next LT Pro" panose="020B0504020202020204" pitchFamily="34" charset="77"/>
              </a:rPr>
              <a:t>Thank (Give thanks!)</a:t>
            </a:r>
          </a:p>
          <a:p>
            <a:pPr algn="l">
              <a:lnSpc>
                <a:spcPct val="150000"/>
              </a:lnSpc>
            </a:pPr>
            <a:endParaRPr lang="en-AU" sz="4800" noProof="0" dirty="0">
              <a:effectLst/>
              <a:latin typeface="Avenir Next LT Pro" panose="020B0504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 Way PPT Template" id="{56ABF914-BD73-D64A-ACC4-354E5F7A2600}" vid="{01112DDD-8EED-E64D-A7F1-2E3A0190E29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A344D4-5C5A-4A3E-B523-A59DAADE98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D51485-870F-4020-AF8C-6C9B649BD63B}">
  <ds:schemaRefs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E477670-E205-47D7-8E3A-C5BBC4DE7C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Avenir Next LT Pro</vt:lpstr>
      <vt:lpstr>Playfair Display Black</vt:lpstr>
      <vt:lpstr>1_Office Theme</vt:lpstr>
      <vt:lpstr>Celebrate (Praise and worship!) Help (Ask for help) Apologise (Say sorry) Thank (Give thanks!)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Celebrate (Praise and worship!) Help (Ask for help) Apologise (Say sorry) Thank (Give thanks!) </dc:title>
  <dc:creator/>
  <cp:lastModifiedBy>Taryn Somerville</cp:lastModifiedBy>
  <cp:revision>3</cp:revision>
  <dcterms:created xsi:type="dcterms:W3CDTF">2025-07-16T00:26:28Z</dcterms:created>
  <dcterms:modified xsi:type="dcterms:W3CDTF">2025-12-19T06:14:00Z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