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7" r:id="rId6"/>
    <p:sldId id="258" r:id="rId7"/>
    <p:sldId id="259" r:id="rId8"/>
    <p:sldId id="270" r:id="rId9"/>
    <p:sldId id="261" r:id="rId10"/>
    <p:sldId id="271" r:id="rId11"/>
    <p:sldId id="263" r:id="rId12"/>
    <p:sldId id="272" r:id="rId13"/>
    <p:sldId id="265" r:id="rId14"/>
    <p:sldId id="273" r:id="rId15"/>
    <p:sldId id="266" r:id="rId16"/>
    <p:sldId id="274" r:id="rId17"/>
    <p:sldId id="267" r:id="rId18"/>
    <p:sldId id="275" r:id="rId19"/>
    <p:sldId id="268" r:id="rId20"/>
    <p:sldId id="276" r:id="rId21"/>
    <p:sldId id="269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45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D5D94B-A00E-414C-B87D-48FF11747F4A}" v="3" dt="2025-12-03T23:42:12.680"/>
    <p1510:client id="{4F0CCC84-C4F2-055F-47AB-411F46B32FB3}" v="2" dt="2025-12-03T23:44:08.9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reckelton" userId="325fdac3-4a32-4177-9827-f4fd7dadb053" providerId="ADAL" clId="{59A0B576-907E-59AF-9680-1C0C486756F6}"/>
    <pc:docChg chg="undo custSel addSld delSld modSld modMainMaster">
      <pc:chgData name="Isabelle Freckelton" userId="325fdac3-4a32-4177-9827-f4fd7dadb053" providerId="ADAL" clId="{59A0B576-907E-59AF-9680-1C0C486756F6}" dt="2025-12-03T23:45:54.615" v="189" actId="14838"/>
      <pc:docMkLst>
        <pc:docMk/>
      </pc:docMkLst>
      <pc:sldChg chg="modSp mod modClrScheme chgLayout">
        <pc:chgData name="Isabelle Freckelton" userId="325fdac3-4a32-4177-9827-f4fd7dadb053" providerId="ADAL" clId="{59A0B576-907E-59AF-9680-1C0C486756F6}" dt="2025-12-03T23:45:15.085" v="186" actId="1076"/>
        <pc:sldMkLst>
          <pc:docMk/>
          <pc:sldMk cId="109857222" sldId="256"/>
        </pc:sldMkLst>
        <pc:spChg chg="mod ord">
          <ac:chgData name="Isabelle Freckelton" userId="325fdac3-4a32-4177-9827-f4fd7dadb053" providerId="ADAL" clId="{59A0B576-907E-59AF-9680-1C0C486756F6}" dt="2025-12-03T23:45:15.085" v="186" actId="1076"/>
          <ac:spMkLst>
            <pc:docMk/>
            <pc:sldMk cId="109857222" sldId="256"/>
            <ac:spMk id="2" creationId="{00000000-0000-0000-0000-000000000000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2-03T23:45:26.636" v="187" actId="14838"/>
        <pc:sldMkLst>
          <pc:docMk/>
          <pc:sldMk cId="1970492600" sldId="257"/>
        </pc:sldMkLst>
        <pc:spChg chg="mod">
          <ac:chgData name="Isabelle Freckelton" userId="325fdac3-4a32-4177-9827-f4fd7dadb053" providerId="ADAL" clId="{59A0B576-907E-59AF-9680-1C0C486756F6}" dt="2025-12-03T23:45:26.636" v="187" actId="14838"/>
          <ac:spMkLst>
            <pc:docMk/>
            <pc:sldMk cId="1970492600" sldId="257"/>
            <ac:spMk id="4" creationId="{9226DA4D-FBDE-4322-D50C-C3F321F38CC3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2-03T23:42:12.680" v="185" actId="14838"/>
        <pc:sldMkLst>
          <pc:docMk/>
          <pc:sldMk cId="3858001834" sldId="258"/>
        </pc:sldMkLst>
        <pc:spChg chg="mod">
          <ac:chgData name="Isabelle Freckelton" userId="325fdac3-4a32-4177-9827-f4fd7dadb053" providerId="ADAL" clId="{59A0B576-907E-59AF-9680-1C0C486756F6}" dt="2025-12-03T23:42:12.680" v="185" actId="14838"/>
          <ac:spMkLst>
            <pc:docMk/>
            <pc:sldMk cId="3858001834" sldId="258"/>
            <ac:spMk id="4" creationId="{DBA3DB42-FE98-DFED-45ED-D39217147BD1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2-03T23:45:54.615" v="189" actId="14838"/>
        <pc:sldMkLst>
          <pc:docMk/>
          <pc:sldMk cId="3754868668" sldId="259"/>
        </pc:sldMkLst>
        <pc:spChg chg="mod">
          <ac:chgData name="Isabelle Freckelton" userId="325fdac3-4a32-4177-9827-f4fd7dadb053" providerId="ADAL" clId="{59A0B576-907E-59AF-9680-1C0C486756F6}" dt="2025-12-03T23:45:54.615" v="189" actId="14838"/>
          <ac:spMkLst>
            <pc:docMk/>
            <pc:sldMk cId="3754868668" sldId="259"/>
            <ac:spMk id="4" creationId="{48992C76-47DE-8F03-9E08-09027C818094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8T22:16:57.269" v="175" actId="27636"/>
        <pc:sldMkLst>
          <pc:docMk/>
          <pc:sldMk cId="2862163848" sldId="261"/>
        </pc:sldMkLst>
        <pc:spChg chg="add mod ord">
          <ac:chgData name="Isabelle Freckelton" userId="325fdac3-4a32-4177-9827-f4fd7dadb053" providerId="ADAL" clId="{59A0B576-907E-59AF-9680-1C0C486756F6}" dt="2025-11-18T22:16:57.269" v="175" actId="27636"/>
          <ac:spMkLst>
            <pc:docMk/>
            <pc:sldMk cId="2862163848" sldId="261"/>
            <ac:spMk id="2" creationId="{2F5DBA71-37D3-3E67-7965-1D3493B98AEE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4:38.257" v="49" actId="27636"/>
        <pc:sldMkLst>
          <pc:docMk/>
          <pc:sldMk cId="1284906031" sldId="263"/>
        </pc:sldMkLst>
        <pc:spChg chg="add mod">
          <ac:chgData name="Isabelle Freckelton" userId="325fdac3-4a32-4177-9827-f4fd7dadb053" providerId="ADAL" clId="{59A0B576-907E-59AF-9680-1C0C486756F6}" dt="2025-11-12T00:54:38.257" v="49" actId="27636"/>
          <ac:spMkLst>
            <pc:docMk/>
            <pc:sldMk cId="1284906031" sldId="263"/>
            <ac:spMk id="2" creationId="{0C3FFC9D-4CCF-0D42-8680-D8EB3386A9AE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5:20.339" v="73"/>
        <pc:sldMkLst>
          <pc:docMk/>
          <pc:sldMk cId="3526163199" sldId="265"/>
        </pc:sldMkLst>
        <pc:spChg chg="add mod ord">
          <ac:chgData name="Isabelle Freckelton" userId="325fdac3-4a32-4177-9827-f4fd7dadb053" providerId="ADAL" clId="{59A0B576-907E-59AF-9680-1C0C486756F6}" dt="2025-11-12T00:55:17.263" v="71" actId="20577"/>
          <ac:spMkLst>
            <pc:docMk/>
            <pc:sldMk cId="3526163199" sldId="265"/>
            <ac:spMk id="2" creationId="{813F32E2-7BA4-D45E-ACD0-4AE7D6C5697F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6:26.534" v="106"/>
        <pc:sldMkLst>
          <pc:docMk/>
          <pc:sldMk cId="1658270999" sldId="266"/>
        </pc:sldMkLst>
        <pc:spChg chg="add mod ord">
          <ac:chgData name="Isabelle Freckelton" userId="325fdac3-4a32-4177-9827-f4fd7dadb053" providerId="ADAL" clId="{59A0B576-907E-59AF-9680-1C0C486756F6}" dt="2025-11-12T00:55:59.622" v="87" actId="20577"/>
          <ac:spMkLst>
            <pc:docMk/>
            <pc:sldMk cId="1658270999" sldId="266"/>
            <ac:spMk id="2" creationId="{321AF12C-E4D2-751C-77EE-FE25A0A166F4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7:13.522" v="129"/>
        <pc:sldMkLst>
          <pc:docMk/>
          <pc:sldMk cId="3505431730" sldId="267"/>
        </pc:sldMkLst>
        <pc:spChg chg="add mod ord">
          <ac:chgData name="Isabelle Freckelton" userId="325fdac3-4a32-4177-9827-f4fd7dadb053" providerId="ADAL" clId="{59A0B576-907E-59AF-9680-1C0C486756F6}" dt="2025-11-12T00:56:23.543" v="104" actId="20577"/>
          <ac:spMkLst>
            <pc:docMk/>
            <pc:sldMk cId="3505431730" sldId="267"/>
            <ac:spMk id="2" creationId="{75EC6ECB-4177-1ABC-64F5-FFE2C36E1A8A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7:14.155" v="131"/>
        <pc:sldMkLst>
          <pc:docMk/>
          <pc:sldMk cId="2403970432" sldId="268"/>
        </pc:sldMkLst>
        <pc:spChg chg="add mod ord">
          <ac:chgData name="Isabelle Freckelton" userId="325fdac3-4a32-4177-9827-f4fd7dadb053" providerId="ADAL" clId="{59A0B576-907E-59AF-9680-1C0C486756F6}" dt="2025-11-12T00:56:50.617" v="125" actId="20577"/>
          <ac:spMkLst>
            <pc:docMk/>
            <pc:sldMk cId="2403970432" sldId="268"/>
            <ac:spMk id="2" creationId="{911E2CEC-3CE5-C97C-B701-9818902A2FA5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7:31.832" v="149"/>
        <pc:sldMkLst>
          <pc:docMk/>
          <pc:sldMk cId="147947393" sldId="269"/>
        </pc:sldMkLst>
        <pc:spChg chg="add mod ord">
          <ac:chgData name="Isabelle Freckelton" userId="325fdac3-4a32-4177-9827-f4fd7dadb053" providerId="ADAL" clId="{59A0B576-907E-59AF-9680-1C0C486756F6}" dt="2025-11-12T00:57:29.288" v="147" actId="20577"/>
          <ac:spMkLst>
            <pc:docMk/>
            <pc:sldMk cId="147947393" sldId="269"/>
            <ac:spMk id="2" creationId="{8C68369A-C8B6-5966-21F6-7EA1FC44ABC2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3:46.473" v="18"/>
        <pc:sldMkLst>
          <pc:docMk/>
          <pc:sldMk cId="3326723271" sldId="270"/>
        </pc:sldMkLst>
        <pc:spChg chg="add mod ord">
          <ac:chgData name="Isabelle Freckelton" userId="325fdac3-4a32-4177-9827-f4fd7dadb053" providerId="ADAL" clId="{59A0B576-907E-59AF-9680-1C0C486756F6}" dt="2025-11-12T00:53:42.850" v="16" actId="20577"/>
          <ac:spMkLst>
            <pc:docMk/>
            <pc:sldMk cId="3326723271" sldId="270"/>
            <ac:spMk id="2" creationId="{E2AFD818-5FB8-3B77-D179-983B8A588EC4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4:23.154" v="38" actId="20577"/>
        <pc:sldMkLst>
          <pc:docMk/>
          <pc:sldMk cId="1730077620" sldId="271"/>
        </pc:sldMkLst>
        <pc:spChg chg="add mod ord">
          <ac:chgData name="Isabelle Freckelton" userId="325fdac3-4a32-4177-9827-f4fd7dadb053" providerId="ADAL" clId="{59A0B576-907E-59AF-9680-1C0C486756F6}" dt="2025-11-12T00:54:23.154" v="38" actId="20577"/>
          <ac:spMkLst>
            <pc:docMk/>
            <pc:sldMk cId="1730077620" sldId="271"/>
            <ac:spMk id="2" creationId="{039EC4FA-A51A-AAD2-A670-0DBDBD7F55A0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5:04.061" v="61" actId="20577"/>
        <pc:sldMkLst>
          <pc:docMk/>
          <pc:sldMk cId="1544880992" sldId="272"/>
        </pc:sldMkLst>
        <pc:spChg chg="add mod">
          <ac:chgData name="Isabelle Freckelton" userId="325fdac3-4a32-4177-9827-f4fd7dadb053" providerId="ADAL" clId="{59A0B576-907E-59AF-9680-1C0C486756F6}" dt="2025-11-12T00:55:04.061" v="61" actId="20577"/>
          <ac:spMkLst>
            <pc:docMk/>
            <pc:sldMk cId="1544880992" sldId="272"/>
            <ac:spMk id="2" creationId="{F9F5B975-5F72-6233-7D8F-5522EDCD2769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5:41.581" v="80"/>
        <pc:sldMkLst>
          <pc:docMk/>
          <pc:sldMk cId="603987980" sldId="273"/>
        </pc:sldMkLst>
        <pc:spChg chg="add mod ord">
          <ac:chgData name="Isabelle Freckelton" userId="325fdac3-4a32-4177-9827-f4fd7dadb053" providerId="ADAL" clId="{59A0B576-907E-59AF-9680-1C0C486756F6}" dt="2025-11-12T00:55:39.206" v="78" actId="20577"/>
          <ac:spMkLst>
            <pc:docMk/>
            <pc:sldMk cId="603987980" sldId="273"/>
            <ac:spMk id="2" creationId="{3F944302-9511-B3F3-154E-83A2302BDDB9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6:27.151" v="108"/>
        <pc:sldMkLst>
          <pc:docMk/>
          <pc:sldMk cId="1011563102" sldId="274"/>
        </pc:sldMkLst>
        <pc:spChg chg="add mod ord">
          <ac:chgData name="Isabelle Freckelton" userId="325fdac3-4a32-4177-9827-f4fd7dadb053" providerId="ADAL" clId="{59A0B576-907E-59AF-9680-1C0C486756F6}" dt="2025-11-12T00:56:13.823" v="96" actId="20577"/>
          <ac:spMkLst>
            <pc:docMk/>
            <pc:sldMk cId="1011563102" sldId="274"/>
            <ac:spMk id="2" creationId="{8668D58D-6374-55D6-51F8-73FFF0714B5F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7:13.522" v="127"/>
        <pc:sldMkLst>
          <pc:docMk/>
          <pc:sldMk cId="4035240717" sldId="275"/>
        </pc:sldMkLst>
        <pc:spChg chg="add mod ord">
          <ac:chgData name="Isabelle Freckelton" userId="325fdac3-4a32-4177-9827-f4fd7dadb053" providerId="ADAL" clId="{59A0B576-907E-59AF-9680-1C0C486756F6}" dt="2025-11-12T00:56:40.897" v="117" actId="20577"/>
          <ac:spMkLst>
            <pc:docMk/>
            <pc:sldMk cId="4035240717" sldId="275"/>
            <ac:spMk id="2" creationId="{F8C98246-2B69-37D7-F8D0-0EA2A6DDDB4D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7:23.080" v="141"/>
        <pc:sldMkLst>
          <pc:docMk/>
          <pc:sldMk cId="3931451150" sldId="276"/>
        </pc:sldMkLst>
        <pc:spChg chg="add mod ord">
          <ac:chgData name="Isabelle Freckelton" userId="325fdac3-4a32-4177-9827-f4fd7dadb053" providerId="ADAL" clId="{59A0B576-907E-59AF-9680-1C0C486756F6}" dt="2025-11-12T00:57:20.890" v="139" actId="20577"/>
          <ac:spMkLst>
            <pc:docMk/>
            <pc:sldMk cId="3931451150" sldId="276"/>
            <ac:spMk id="2" creationId="{9678411D-E697-86FD-59AF-FA330706A623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58:08.245" v="173"/>
        <pc:sldMkLst>
          <pc:docMk/>
          <pc:sldMk cId="775659475" sldId="277"/>
        </pc:sldMkLst>
        <pc:spChg chg="add mod ord">
          <ac:chgData name="Isabelle Freckelton" userId="325fdac3-4a32-4177-9827-f4fd7dadb053" providerId="ADAL" clId="{59A0B576-907E-59AF-9680-1C0C486756F6}" dt="2025-11-12T00:57:41.842" v="158" actId="20577"/>
          <ac:spMkLst>
            <pc:docMk/>
            <pc:sldMk cId="775659475" sldId="277"/>
            <ac:spMk id="2" creationId="{F9196A8F-A569-EE80-DDCB-312F29AF8569}"/>
          </ac:spMkLst>
        </pc:spChg>
      </pc:sldChg>
      <pc:sldMasterChg chg="modSp">
        <pc:chgData name="Isabelle Freckelton" userId="325fdac3-4a32-4177-9827-f4fd7dadb053" providerId="ADAL" clId="{59A0B576-907E-59AF-9680-1C0C486756F6}" dt="2025-12-03T23:41:38.726" v="184" actId="14838"/>
        <pc:sldMasterMkLst>
          <pc:docMk/>
          <pc:sldMasterMk cId="4281128042" sldId="2147483672"/>
        </pc:sldMasterMkLst>
        <pc:spChg chg="mod">
          <ac:chgData name="Isabelle Freckelton" userId="325fdac3-4a32-4177-9827-f4fd7dadb053" providerId="ADAL" clId="{59A0B576-907E-59AF-9680-1C0C486756F6}" dt="2025-12-03T23:41:28.469" v="183" actId="14838"/>
          <ac:spMkLst>
            <pc:docMk/>
            <pc:sldMasterMk cId="4281128042" sldId="2147483672"/>
            <ac:spMk id="2" creationId="{0F8CF688-A150-E4B7-6234-B2E8D7578612}"/>
          </ac:spMkLst>
        </pc:spChg>
        <pc:spChg chg="mod">
          <ac:chgData name="Isabelle Freckelton" userId="325fdac3-4a32-4177-9827-f4fd7dadb053" providerId="ADAL" clId="{59A0B576-907E-59AF-9680-1C0C486756F6}" dt="2025-12-03T23:41:38.726" v="184" actId="14838"/>
          <ac:spMkLst>
            <pc:docMk/>
            <pc:sldMasterMk cId="4281128042" sldId="2147483672"/>
            <ac:spMk id="3" creationId="{9C7FDB66-AB81-8A48-ED4F-8F2F5D6586B7}"/>
          </ac:spMkLst>
        </pc:spChg>
        <pc:picChg chg="mod">
          <ac:chgData name="Isabelle Freckelton" userId="325fdac3-4a32-4177-9827-f4fd7dadb053" providerId="ADAL" clId="{59A0B576-907E-59AF-9680-1C0C486756F6}" dt="2025-11-18T22:17:04.629" v="176" actId="14826"/>
          <ac:picMkLst>
            <pc:docMk/>
            <pc:sldMasterMk cId="4281128042" sldId="2147483672"/>
            <ac:picMk id="8" creationId="{1517AD0D-87F8-B10C-D86D-D7D690A59A31}"/>
          </ac:picMkLst>
        </pc:picChg>
      </pc:sldMasterChg>
    </pc:docChg>
  </pc:docChgLst>
  <pc:docChgLst>
    <pc:chgData name="Isabelle Freckelton" userId="S::isabelle.freckelton@salvationarmy.org.au::325fdac3-4a32-4177-9827-f4fd7dadb053" providerId="AD" clId="Web-{4F0CCC84-C4F2-055F-47AB-411F46B32FB3}"/>
    <pc:docChg chg="modSld">
      <pc:chgData name="Isabelle Freckelton" userId="S::isabelle.freckelton@salvationarmy.org.au::325fdac3-4a32-4177-9827-f4fd7dadb053" providerId="AD" clId="Web-{4F0CCC84-C4F2-055F-47AB-411F46B32FB3}" dt="2025-12-03T23:44:08.967" v="1"/>
      <pc:docMkLst>
        <pc:docMk/>
      </pc:docMkLst>
      <pc:sldChg chg="modSp">
        <pc:chgData name="Isabelle Freckelton" userId="S::isabelle.freckelton@salvationarmy.org.au::325fdac3-4a32-4177-9827-f4fd7dadb053" providerId="AD" clId="Web-{4F0CCC84-C4F2-055F-47AB-411F46B32FB3}" dt="2025-12-03T23:44:08.967" v="1"/>
        <pc:sldMkLst>
          <pc:docMk/>
          <pc:sldMk cId="1970492600" sldId="257"/>
        </pc:sldMkLst>
        <pc:spChg chg="mod">
          <ac:chgData name="Isabelle Freckelton" userId="S::isabelle.freckelton@salvationarmy.org.au::325fdac3-4a32-4177-9827-f4fd7dadb053" providerId="AD" clId="Web-{4F0CCC84-C4F2-055F-47AB-411F46B32FB3}" dt="2025-12-03T23:44:08.967" v="1"/>
          <ac:spMkLst>
            <pc:docMk/>
            <pc:sldMk cId="1970492600" sldId="257"/>
            <ac:spMk id="4" creationId="{9226DA4D-FBDE-4322-D50C-C3F321F38CC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54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3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045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589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064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834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401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12/4/25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278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531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12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effectLst/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9088"/>
            <a:ext cx="9144000" cy="4759823"/>
          </a:xfrm>
        </p:spPr>
        <p:txBody>
          <a:bodyPr>
            <a:normAutofit/>
          </a:bodyPr>
          <a:lstStyle/>
          <a:p>
            <a:r>
              <a:rPr lang="en-US" sz="6000" dirty="0">
                <a:latin typeface="Playfair Display Roman" pitchFamily="2" charset="77"/>
              </a:rPr>
              <a:t>Characters on a mission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495A8-2B3E-5F10-1237-359B07F2A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F32E2-7BA4-D45E-ACD0-4AE7D6C569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6. This little fish went on a mission to find her mum and dad, and set them free from captivity. </a:t>
            </a:r>
            <a:br>
              <a:rPr lang="en-US"/>
            </a:br>
            <a:br>
              <a:rPr lang="en-US"/>
            </a:br>
            <a:r>
              <a:rPr lang="en-US"/>
              <a:t>What is her name?</a:t>
            </a:r>
          </a:p>
        </p:txBody>
      </p:sp>
    </p:spTree>
    <p:extLst>
      <p:ext uri="{BB962C8B-B14F-4D97-AF65-F5344CB8AC3E}">
        <p14:creationId xmlns:p14="http://schemas.microsoft.com/office/powerpoint/2010/main" val="3526163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2FBD0-2DCE-48C4-4074-FFD7C25E3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44302-9511-B3F3-154E-83A2302BDD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6. Extra clue: She has fishy friends – a father and son.</a:t>
            </a:r>
          </a:p>
        </p:txBody>
      </p:sp>
    </p:spTree>
    <p:extLst>
      <p:ext uri="{BB962C8B-B14F-4D97-AF65-F5344CB8AC3E}">
        <p14:creationId xmlns:p14="http://schemas.microsoft.com/office/powerpoint/2010/main" val="603987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B105BA-B595-B86B-5151-979EA2686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AF12C-E4D2-751C-77EE-FE25A0A166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7. This bear had a mission to protect a boy in the jungle. What are the names of the bear and the boy? </a:t>
            </a:r>
          </a:p>
        </p:txBody>
      </p:sp>
    </p:spTree>
    <p:extLst>
      <p:ext uri="{BB962C8B-B14F-4D97-AF65-F5344CB8AC3E}">
        <p14:creationId xmlns:p14="http://schemas.microsoft.com/office/powerpoint/2010/main" val="1658270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AA046-6937-E910-912A-4420A8B1C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8D58D-6374-55D6-51F8-73FFF0714B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7. Extra clue: B- - - - </a:t>
            </a:r>
            <a:br>
              <a:rPr lang="en-US"/>
            </a:br>
            <a:r>
              <a:rPr lang="en-US"/>
              <a:t>and M- - - - -</a:t>
            </a:r>
          </a:p>
        </p:txBody>
      </p:sp>
    </p:spTree>
    <p:extLst>
      <p:ext uri="{BB962C8B-B14F-4D97-AF65-F5344CB8AC3E}">
        <p14:creationId xmlns:p14="http://schemas.microsoft.com/office/powerpoint/2010/main" val="1011563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C00DDD-50F3-05BC-5A8B-92FA17F35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C6ECB-4177-1ABC-64F5-FFE2C36E1A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8. This young hero’s mission is to swing through and protect his city, even while still going to school. Who is he?</a:t>
            </a:r>
          </a:p>
        </p:txBody>
      </p:sp>
    </p:spTree>
    <p:extLst>
      <p:ext uri="{BB962C8B-B14F-4D97-AF65-F5344CB8AC3E}">
        <p14:creationId xmlns:p14="http://schemas.microsoft.com/office/powerpoint/2010/main" val="3505431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B4C23-2E02-6EC4-1E24-8D2332381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98246-2B69-37D7-F8D0-0EA2A6DDDB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8. Extra clue: </a:t>
            </a:r>
            <a:br>
              <a:rPr lang="en-US"/>
            </a:br>
            <a:r>
              <a:rPr lang="en-US"/>
              <a:t>What a web-sight!</a:t>
            </a:r>
          </a:p>
        </p:txBody>
      </p:sp>
    </p:spTree>
    <p:extLst>
      <p:ext uri="{BB962C8B-B14F-4D97-AF65-F5344CB8AC3E}">
        <p14:creationId xmlns:p14="http://schemas.microsoft.com/office/powerpoint/2010/main" val="4035240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A2E22-C39B-A26B-4B2E-10A248327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E2CEC-3CE5-C97C-B701-9818902A2F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9. This hero had a mission to fight the Empire and bring hope to the galaxy. Who is he?</a:t>
            </a:r>
          </a:p>
        </p:txBody>
      </p:sp>
    </p:spTree>
    <p:extLst>
      <p:ext uri="{BB962C8B-B14F-4D97-AF65-F5344CB8AC3E}">
        <p14:creationId xmlns:p14="http://schemas.microsoft.com/office/powerpoint/2010/main" val="2403970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EE2DF-06EB-3311-386C-5B4AA4AD3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8411D-E697-86FD-59AF-FA330706A6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9. Extra clue: X-wing starfighter and blue/green lightsabers</a:t>
            </a:r>
          </a:p>
        </p:txBody>
      </p:sp>
    </p:spTree>
    <p:extLst>
      <p:ext uri="{BB962C8B-B14F-4D97-AF65-F5344CB8AC3E}">
        <p14:creationId xmlns:p14="http://schemas.microsoft.com/office/powerpoint/2010/main" val="39314511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8D3B4-4415-755B-4053-CA7B3FFB76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8369A-C8B6-5966-21F6-7EA1FC44AB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10. These four friends were on a mission along a yellow brick road. Can you name the characters?</a:t>
            </a:r>
          </a:p>
        </p:txBody>
      </p:sp>
    </p:spTree>
    <p:extLst>
      <p:ext uri="{BB962C8B-B14F-4D97-AF65-F5344CB8AC3E}">
        <p14:creationId xmlns:p14="http://schemas.microsoft.com/office/powerpoint/2010/main" val="147947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7CD07-7EA3-F84A-BA7B-6040D6AC9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96A8F-A569-EE80-DDCB-312F29AF85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10. Extra clue: </a:t>
            </a:r>
            <a:br>
              <a:rPr lang="en-US"/>
            </a:br>
            <a:r>
              <a:rPr lang="en-US"/>
              <a:t>dot, tin, straw, mane</a:t>
            </a:r>
          </a:p>
        </p:txBody>
      </p:sp>
    </p:spTree>
    <p:extLst>
      <p:ext uri="{BB962C8B-B14F-4D97-AF65-F5344CB8AC3E}">
        <p14:creationId xmlns:p14="http://schemas.microsoft.com/office/powerpoint/2010/main" val="775659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26DA4D-FBDE-4322-D50C-C3F321F38CC3}"/>
              </a:ext>
            </a:extLst>
          </p:cNvPr>
          <p:cNvSpPr txBox="1"/>
          <p:nvPr/>
        </p:nvSpPr>
        <p:spPr>
          <a:xfrm>
            <a:off x="1524000" y="1122361"/>
            <a:ext cx="9144000" cy="4759823"/>
          </a:xfrm>
          <a:prstGeom prst="rect">
            <a:avLst/>
          </a:prstGeom>
          <a:effectLst/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000" i="1" dirty="0">
                <a:solidFill>
                  <a:schemeClr val="bg1"/>
                </a:solidFill>
                <a:effectLst/>
                <a:latin typeface="Avenir Next LT Pro" panose="020B0504020202020204" pitchFamily="34" charset="77"/>
                <a:ea typeface="+mj-ea"/>
                <a:cs typeface="+mj-cs"/>
              </a:rPr>
              <a:t>1. These two toys are a cowboy and a space ranger. They were on a mission to get back to their owner, Andy. What are their names?  </a:t>
            </a:r>
          </a:p>
        </p:txBody>
      </p:sp>
    </p:spTree>
    <p:extLst>
      <p:ext uri="{BB962C8B-B14F-4D97-AF65-F5344CB8AC3E}">
        <p14:creationId xmlns:p14="http://schemas.microsoft.com/office/powerpoint/2010/main" val="1970492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6DFB81-A5EE-DFA2-347F-B4871508D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A3DB42-FE98-DFED-45ED-D39217147BD1}"/>
              </a:ext>
            </a:extLst>
          </p:cNvPr>
          <p:cNvSpPr txBox="1"/>
          <p:nvPr/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i="1" dirty="0">
                <a:solidFill>
                  <a:schemeClr val="bg1"/>
                </a:solidFill>
                <a:effectLst/>
                <a:latin typeface="Avenir Next LT Pro" panose="020B0504020202020204" pitchFamily="34" charset="77"/>
                <a:ea typeface="+mj-ea"/>
                <a:cs typeface="+mj-cs"/>
              </a:rPr>
              <a:t>2. These pups are always ready to go on a patrol mission and save the day! Can you name the show? How many of the pups can you name?</a:t>
            </a:r>
          </a:p>
        </p:txBody>
      </p:sp>
    </p:spTree>
    <p:extLst>
      <p:ext uri="{BB962C8B-B14F-4D97-AF65-F5344CB8AC3E}">
        <p14:creationId xmlns:p14="http://schemas.microsoft.com/office/powerpoint/2010/main" val="3858001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9E891B-31BA-AFA6-CFEA-196B63968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992C76-47DE-8F03-9E08-09027C818094}"/>
              </a:ext>
            </a:extLst>
          </p:cNvPr>
          <p:cNvSpPr txBox="1"/>
          <p:nvPr/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i="1" dirty="0">
                <a:solidFill>
                  <a:schemeClr val="bg1"/>
                </a:solidFill>
                <a:effectLst/>
                <a:latin typeface="Avenir Next LT Pro" panose="020B0504020202020204" pitchFamily="34" charset="77"/>
                <a:ea typeface="+mj-ea"/>
                <a:cs typeface="+mj-cs"/>
              </a:rPr>
              <a:t>3. These two went on an epic mission to destroy a ring. Can you name them, or the story?</a:t>
            </a:r>
          </a:p>
          <a:p>
            <a:pPr algn="ctr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</a:pPr>
            <a:endParaRPr lang="en-US" sz="4800" i="1" dirty="0">
              <a:solidFill>
                <a:schemeClr val="bg1"/>
              </a:solidFill>
              <a:effectLst/>
              <a:latin typeface="Avenir Next LT Pro" panose="020B0504020202020204" pitchFamily="34" charset="77"/>
              <a:ea typeface="+mj-ea"/>
              <a:cs typeface="+mj-cs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</a:pPr>
            <a:endParaRPr lang="en-US" sz="4800" i="1" dirty="0">
              <a:solidFill>
                <a:schemeClr val="bg1"/>
              </a:solidFill>
              <a:effectLst/>
              <a:latin typeface="Avenir Next LT Pro" panose="020B0504020202020204" pitchFamily="34" charset="77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54868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42EE4-BB0C-A758-827F-CD44E24EF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FD818-5FB8-3B77-D179-983B8A588E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3. Extra clue: F- - - - and S- -</a:t>
            </a: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23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F65A0-94A7-4E72-0CD8-33180256B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DBA71-37D3-3E67-7965-1D3493B98A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4. This brave girl and her funny friend went on a mission across the ocean to save her island. </a:t>
            </a:r>
            <a:br>
              <a:rPr lang="en-US"/>
            </a:br>
            <a:br>
              <a:rPr lang="en-US"/>
            </a:br>
            <a:r>
              <a:rPr lang="en-US"/>
              <a:t>What are their names?</a:t>
            </a:r>
          </a:p>
        </p:txBody>
      </p:sp>
    </p:spTree>
    <p:extLst>
      <p:ext uri="{BB962C8B-B14F-4D97-AF65-F5344CB8AC3E}">
        <p14:creationId xmlns:p14="http://schemas.microsoft.com/office/powerpoint/2010/main" val="2862163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8C6FB-9C34-37DE-D6DC-DB334BF28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EC4FA-A51A-AAD2-A670-0DBDBD7F55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4. Extra clue: Add a chicken and a pig!</a:t>
            </a:r>
          </a:p>
        </p:txBody>
      </p:sp>
    </p:spTree>
    <p:extLst>
      <p:ext uri="{BB962C8B-B14F-4D97-AF65-F5344CB8AC3E}">
        <p14:creationId xmlns:p14="http://schemas.microsoft.com/office/powerpoint/2010/main" val="1730077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D49D6-4C57-54F1-5167-02E776112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FFC9D-4CCF-0D42-8680-D8EB3386A9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5. This hero lived in the forest and was famous for taking money from the rich and giving it to the poor. What was his name? </a:t>
            </a:r>
          </a:p>
        </p:txBody>
      </p:sp>
    </p:spTree>
    <p:extLst>
      <p:ext uri="{BB962C8B-B14F-4D97-AF65-F5344CB8AC3E}">
        <p14:creationId xmlns:p14="http://schemas.microsoft.com/office/powerpoint/2010/main" val="1284906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A207F-CC01-F18E-8A34-42A705107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5B975-5F72-6233-7D8F-5522EDCD27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5. Extra clue: A green outfit, </a:t>
            </a:r>
            <a:br>
              <a:rPr lang="en-US"/>
            </a:br>
            <a:r>
              <a:rPr lang="en-US"/>
              <a:t>a bow and arrow</a:t>
            </a:r>
          </a:p>
        </p:txBody>
      </p:sp>
    </p:spTree>
    <p:extLst>
      <p:ext uri="{BB962C8B-B14F-4D97-AF65-F5344CB8AC3E}">
        <p14:creationId xmlns:p14="http://schemas.microsoft.com/office/powerpoint/2010/main" val="154488099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239EDE-61F8-42B2-B739-C2003591AE53}">
  <ds:schemaRefs>
    <ds:schemaRef ds:uri="7357dd1f-699d-4d79-9a3b-b8d4e997a419"/>
    <ds:schemaRef ds:uri="b7e36264-b76b-4546-857f-03fce5c6ba0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2E6F42F-B409-4672-9F3A-86ACADAF4D64}">
  <ds:schemaRefs>
    <ds:schemaRef ds:uri="7357dd1f-699d-4d79-9a3b-b8d4e997a419"/>
    <ds:schemaRef ds:uri="http://www.w3.org/XML/1998/namespace"/>
    <ds:schemaRef ds:uri="b7e36264-b76b-4546-857f-03fce5c6ba07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sharepoint/v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079F7A1-FC12-4492-9E34-2B85D524ACD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381</Words>
  <Application>Microsoft Macintosh PowerPoint</Application>
  <PresentationFormat>Widescreen</PresentationFormat>
  <Paragraphs>19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Aptos</vt:lpstr>
      <vt:lpstr>Arial</vt:lpstr>
      <vt:lpstr>Avenir Next LT Pro</vt:lpstr>
      <vt:lpstr>Playfair Display Roman</vt:lpstr>
      <vt:lpstr>1_Office Theme</vt:lpstr>
      <vt:lpstr>Characters on a mission</vt:lpstr>
      <vt:lpstr>PowerPoint Presentation</vt:lpstr>
      <vt:lpstr>PowerPoint Presentation</vt:lpstr>
      <vt:lpstr>PowerPoint Presentation</vt:lpstr>
      <vt:lpstr>3. Extra clue: F- - - - and S- -   </vt:lpstr>
      <vt:lpstr>4. This brave girl and her funny friend went on a mission across the ocean to save her island.   What are their names?</vt:lpstr>
      <vt:lpstr>4. Extra clue: Add a chicken and a pig!</vt:lpstr>
      <vt:lpstr>5. This hero lived in the forest and was famous for taking money from the rich and giving it to the poor. What was his name? </vt:lpstr>
      <vt:lpstr>5. Extra clue: A green outfit,  a bow and arrow</vt:lpstr>
      <vt:lpstr>6. This little fish went on a mission to find her mum and dad, and set them free from captivity.   What is her name?</vt:lpstr>
      <vt:lpstr>6. Extra clue: She has fishy friends – a father and son.</vt:lpstr>
      <vt:lpstr>7. This bear had a mission to protect a boy in the jungle. What are the names of the bear and the boy? </vt:lpstr>
      <vt:lpstr>7. Extra clue: B- - - -  and M- - - - -</vt:lpstr>
      <vt:lpstr>8. This young hero’s mission is to swing through and protect his city, even while still going to school. Who is he?</vt:lpstr>
      <vt:lpstr>8. Extra clue:  What a web-sight!</vt:lpstr>
      <vt:lpstr>9. This hero had a mission to fight the Empire and bring hope to the galaxy. Who is he?</vt:lpstr>
      <vt:lpstr>9. Extra clue: X-wing starfighter and blue/green lightsabers</vt:lpstr>
      <vt:lpstr>10. These four friends were on a mission along a yellow brick road. Can you name the characters?</vt:lpstr>
      <vt:lpstr>10. Extra clue:  dot, tin, straw, mane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Isabelle Freckelton</cp:lastModifiedBy>
  <cp:revision>3</cp:revision>
  <dcterms:created xsi:type="dcterms:W3CDTF">2025-09-30T02:08:02Z</dcterms:created>
  <dcterms:modified xsi:type="dcterms:W3CDTF">2025-12-03T23:45:57Z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