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2" r:id="rId5"/>
  </p:sldMasterIdLst>
  <p:sldIdLst>
    <p:sldId id="256" r:id="rId6"/>
    <p:sldId id="258" r:id="rId7"/>
    <p:sldId id="259" r:id="rId8"/>
    <p:sldId id="264" r:id="rId9"/>
    <p:sldId id="260" r:id="rId10"/>
    <p:sldId id="261" r:id="rId11"/>
    <p:sldId id="262" r:id="rId12"/>
    <p:sldId id="26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45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9CB5FC-1A37-9845-A436-E0EEF013744E}" v="5" dt="2025-12-03T23:48:06.5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abelle Freckelton" userId="325fdac3-4a32-4177-9827-f4fd7dadb053" providerId="ADAL" clId="{59A0B576-907E-59AF-9680-1C0C486756F6}"/>
    <pc:docChg chg="undo custSel modSld modMainMaster">
      <pc:chgData name="Isabelle Freckelton" userId="325fdac3-4a32-4177-9827-f4fd7dadb053" providerId="ADAL" clId="{59A0B576-907E-59AF-9680-1C0C486756F6}" dt="2025-12-03T23:48:06.594" v="97" actId="14838"/>
      <pc:docMkLst>
        <pc:docMk/>
      </pc:docMkLst>
      <pc:sldChg chg="addSp delSp modSp mod modClrScheme chgLayout">
        <pc:chgData name="Isabelle Freckelton" userId="325fdac3-4a32-4177-9827-f4fd7dadb053" providerId="ADAL" clId="{59A0B576-907E-59AF-9680-1C0C486756F6}" dt="2025-11-12T00:29:28.628" v="35"/>
        <pc:sldMkLst>
          <pc:docMk/>
          <pc:sldMk cId="109857222" sldId="256"/>
        </pc:sldMkLst>
        <pc:spChg chg="add mod ord">
          <ac:chgData name="Isabelle Freckelton" userId="325fdac3-4a32-4177-9827-f4fd7dadb053" providerId="ADAL" clId="{59A0B576-907E-59AF-9680-1C0C486756F6}" dt="2025-11-12T00:29:21.291" v="32" actId="20577"/>
          <ac:spMkLst>
            <pc:docMk/>
            <pc:sldMk cId="109857222" sldId="256"/>
            <ac:spMk id="2" creationId="{9E1C5856-2E36-1B34-1716-E184AB0B51D5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29:33.631" v="42"/>
        <pc:sldMkLst>
          <pc:docMk/>
          <pc:sldMk cId="4245098745" sldId="258"/>
        </pc:sldMkLst>
        <pc:spChg chg="add mod ord">
          <ac:chgData name="Isabelle Freckelton" userId="325fdac3-4a32-4177-9827-f4fd7dadb053" providerId="ADAL" clId="{59A0B576-907E-59AF-9680-1C0C486756F6}" dt="2025-11-12T00:29:31.767" v="40" actId="27636"/>
          <ac:spMkLst>
            <pc:docMk/>
            <pc:sldMk cId="4245098745" sldId="258"/>
            <ac:spMk id="2" creationId="{AD921C3B-BC9B-2C54-914B-04564457BFF3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29:44.306" v="50"/>
        <pc:sldMkLst>
          <pc:docMk/>
          <pc:sldMk cId="375030124" sldId="259"/>
        </pc:sldMkLst>
        <pc:spChg chg="add mod ord">
          <ac:chgData name="Isabelle Freckelton" userId="325fdac3-4a32-4177-9827-f4fd7dadb053" providerId="ADAL" clId="{59A0B576-907E-59AF-9680-1C0C486756F6}" dt="2025-11-12T00:29:42.739" v="48" actId="27636"/>
          <ac:spMkLst>
            <pc:docMk/>
            <pc:sldMk cId="375030124" sldId="259"/>
            <ac:spMk id="2" creationId="{200541C2-EFB3-12DC-6D77-7ABCEBD82D3D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30:10.662" v="66"/>
        <pc:sldMkLst>
          <pc:docMk/>
          <pc:sldMk cId="3049944355" sldId="260"/>
        </pc:sldMkLst>
        <pc:spChg chg="add mod ord">
          <ac:chgData name="Isabelle Freckelton" userId="325fdac3-4a32-4177-9827-f4fd7dadb053" providerId="ADAL" clId="{59A0B576-907E-59AF-9680-1C0C486756F6}" dt="2025-11-12T00:30:07.911" v="64" actId="20577"/>
          <ac:spMkLst>
            <pc:docMk/>
            <pc:sldMk cId="3049944355" sldId="260"/>
            <ac:spMk id="2" creationId="{E783F6CD-5607-CD0D-E3AF-B3BF16DEFDDE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30:19.707" v="73"/>
        <pc:sldMkLst>
          <pc:docMk/>
          <pc:sldMk cId="1137137590" sldId="261"/>
        </pc:sldMkLst>
        <pc:spChg chg="add mod ord">
          <ac:chgData name="Isabelle Freckelton" userId="325fdac3-4a32-4177-9827-f4fd7dadb053" providerId="ADAL" clId="{59A0B576-907E-59AF-9680-1C0C486756F6}" dt="2025-11-12T00:30:17.182" v="71" actId="20577"/>
          <ac:spMkLst>
            <pc:docMk/>
            <pc:sldMk cId="1137137590" sldId="261"/>
            <ac:spMk id="2" creationId="{24826EE5-5E8E-D67A-0F31-982BDDF000AE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30:41.651" v="90"/>
        <pc:sldMkLst>
          <pc:docMk/>
          <pc:sldMk cId="2333044431" sldId="262"/>
        </pc:sldMkLst>
        <pc:spChg chg="add mod ord">
          <ac:chgData name="Isabelle Freckelton" userId="325fdac3-4a32-4177-9827-f4fd7dadb053" providerId="ADAL" clId="{59A0B576-907E-59AF-9680-1C0C486756F6}" dt="2025-11-12T00:30:26.394" v="79" actId="27636"/>
          <ac:spMkLst>
            <pc:docMk/>
            <pc:sldMk cId="2333044431" sldId="262"/>
            <ac:spMk id="2" creationId="{555B2DE7-B7FE-E2F5-275C-4219284156F0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30:41.404" v="88"/>
        <pc:sldMkLst>
          <pc:docMk/>
          <pc:sldMk cId="1635399509" sldId="263"/>
        </pc:sldMkLst>
        <pc:spChg chg="add mod ord">
          <ac:chgData name="Isabelle Freckelton" userId="325fdac3-4a32-4177-9827-f4fd7dadb053" providerId="ADAL" clId="{59A0B576-907E-59AF-9680-1C0C486756F6}" dt="2025-11-12T00:30:39.185" v="86" actId="27636"/>
          <ac:spMkLst>
            <pc:docMk/>
            <pc:sldMk cId="1635399509" sldId="263"/>
            <ac:spMk id="2" creationId="{D00B8792-021B-403D-F2A7-F616C6616F5A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30:01.304" v="58"/>
        <pc:sldMkLst>
          <pc:docMk/>
          <pc:sldMk cId="1767133398" sldId="264"/>
        </pc:sldMkLst>
        <pc:spChg chg="add mod ord">
          <ac:chgData name="Isabelle Freckelton" userId="325fdac3-4a32-4177-9827-f4fd7dadb053" providerId="ADAL" clId="{59A0B576-907E-59AF-9680-1C0C486756F6}" dt="2025-11-12T00:29:58.320" v="56" actId="20577"/>
          <ac:spMkLst>
            <pc:docMk/>
            <pc:sldMk cId="1767133398" sldId="264"/>
            <ac:spMk id="2" creationId="{A1B190D9-9EC2-5CA6-2740-3B9307A7708A}"/>
          </ac:spMkLst>
        </pc:spChg>
      </pc:sldChg>
      <pc:sldMasterChg chg="modSp">
        <pc:chgData name="Isabelle Freckelton" userId="325fdac3-4a32-4177-9827-f4fd7dadb053" providerId="ADAL" clId="{59A0B576-907E-59AF-9680-1C0C486756F6}" dt="2025-11-18T22:19:33.396" v="95" actId="2711"/>
        <pc:sldMasterMkLst>
          <pc:docMk/>
          <pc:sldMasterMk cId="1645461850" sldId="2147483672"/>
        </pc:sldMasterMkLst>
        <pc:spChg chg="mod">
          <ac:chgData name="Isabelle Freckelton" userId="325fdac3-4a32-4177-9827-f4fd7dadb053" providerId="ADAL" clId="{59A0B576-907E-59AF-9680-1C0C486756F6}" dt="2025-11-18T22:19:33.396" v="95" actId="2711"/>
          <ac:spMkLst>
            <pc:docMk/>
            <pc:sldMasterMk cId="1645461850" sldId="2147483672"/>
            <ac:spMk id="2" creationId="{0F8CF688-A150-E4B7-6234-B2E8D7578612}"/>
          </ac:spMkLst>
        </pc:spChg>
      </pc:sldMasterChg>
      <pc:sldMasterChg chg="addSp delSp modSp mod setBg modSldLayout">
        <pc:chgData name="Isabelle Freckelton" userId="325fdac3-4a32-4177-9827-f4fd7dadb053" providerId="ADAL" clId="{59A0B576-907E-59AF-9680-1C0C486756F6}" dt="2025-12-03T23:48:06.594" v="97" actId="14838"/>
        <pc:sldMasterMkLst>
          <pc:docMk/>
          <pc:sldMasterMk cId="3861261839" sldId="2147483682"/>
        </pc:sldMasterMkLst>
        <pc:spChg chg="mod">
          <ac:chgData name="Isabelle Freckelton" userId="325fdac3-4a32-4177-9827-f4fd7dadb053" providerId="ADAL" clId="{59A0B576-907E-59AF-9680-1C0C486756F6}" dt="2025-12-03T23:48:01.399" v="96" actId="14838"/>
          <ac:spMkLst>
            <pc:docMk/>
            <pc:sldMasterMk cId="3861261839" sldId="2147483682"/>
            <ac:spMk id="2" creationId="{0F8CF688-A150-E4B7-6234-B2E8D7578612}"/>
          </ac:spMkLst>
        </pc:spChg>
        <pc:spChg chg="mod">
          <ac:chgData name="Isabelle Freckelton" userId="325fdac3-4a32-4177-9827-f4fd7dadb053" providerId="ADAL" clId="{59A0B576-907E-59AF-9680-1C0C486756F6}" dt="2025-12-03T23:48:06.594" v="97" actId="14838"/>
          <ac:spMkLst>
            <pc:docMk/>
            <pc:sldMasterMk cId="3861261839" sldId="2147483682"/>
            <ac:spMk id="3" creationId="{9C7FDB66-AB81-8A48-ED4F-8F2F5D6586B7}"/>
          </ac:spMkLst>
        </pc:spChg>
        <pc:picChg chg="add del mod">
          <ac:chgData name="Isabelle Freckelton" userId="325fdac3-4a32-4177-9827-f4fd7dadb053" providerId="ADAL" clId="{59A0B576-907E-59AF-9680-1C0C486756F6}" dt="2025-11-18T22:19:24.748" v="94" actId="14826"/>
          <ac:picMkLst>
            <pc:docMk/>
            <pc:sldMasterMk cId="3861261839" sldId="2147483682"/>
            <ac:picMk id="8" creationId="{1517AD0D-87F8-B10C-D86D-D7D690A59A31}"/>
          </ac:picMkLst>
        </pc:picChg>
        <pc:sldLayoutChg chg="modSp mod setBg">
          <pc:chgData name="Isabelle Freckelton" userId="325fdac3-4a32-4177-9827-f4fd7dadb053" providerId="ADAL" clId="{59A0B576-907E-59AF-9680-1C0C486756F6}" dt="2025-11-18T22:19:09.927" v="92" actId="2711"/>
          <pc:sldLayoutMkLst>
            <pc:docMk/>
            <pc:sldMasterMk cId="3861261839" sldId="2147483682"/>
            <pc:sldLayoutMk cId="4179036805" sldId="2147483683"/>
          </pc:sldLayoutMkLst>
          <pc:spChg chg="mod">
            <ac:chgData name="Isabelle Freckelton" userId="325fdac3-4a32-4177-9827-f4fd7dadb053" providerId="ADAL" clId="{59A0B576-907E-59AF-9680-1C0C486756F6}" dt="2025-11-18T22:19:09.927" v="92" actId="2711"/>
            <ac:spMkLst>
              <pc:docMk/>
              <pc:sldMasterMk cId="3861261839" sldId="2147483682"/>
              <pc:sldLayoutMk cId="4179036805" sldId="2147483683"/>
              <ac:spMk id="11" creationId="{C4642BD9-381A-16DF-FDE2-24A5F321E706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BB2D77BC-2FBC-750D-57F1-F9956CC2C7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7E3771-F342-D9C0-7730-91C2A5EA6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432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>
                <a:latin typeface="Avenir Next LT Pro" panose="020B0504020202020204" pitchFamily="34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036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778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357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9277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5384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4855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745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4119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820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8A5E0739-A569-0D73-15FD-C815CC1AFD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034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E7E8C5C8-D4D8-F710-B23C-ECCEFCD35D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8817"/>
            <a:ext cx="9144000" cy="70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704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107156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39909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576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1785206"/>
            <a:ext cx="9901237" cy="2815369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5382" y="4629150"/>
            <a:ext cx="9901237" cy="14805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402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5382" y="1825625"/>
            <a:ext cx="4927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069" y="1825625"/>
            <a:ext cx="47815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093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4787" y="1681163"/>
            <a:ext cx="4899024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4787" y="2505075"/>
            <a:ext cx="4899024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4785" y="1681163"/>
            <a:ext cx="4821238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4785" y="2505075"/>
            <a:ext cx="482123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722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495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720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F034F4-FD6F-7A5B-BA0A-F5F9F22C2ED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0" y="0"/>
            <a:ext cx="121802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1" y="692151"/>
            <a:ext cx="9829799" cy="9985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825625"/>
            <a:ext cx="9829799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8813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461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rgbClr val="223279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36">
          <p15:clr>
            <a:srgbClr val="F26B43"/>
          </p15:clr>
        </p15:guide>
        <p15:guide id="4" orient="horz" pos="3680">
          <p15:clr>
            <a:srgbClr val="F26B43"/>
          </p15:clr>
        </p15:guide>
        <p15:guide id="5" pos="438">
          <p15:clr>
            <a:srgbClr val="F26B43"/>
          </p15:clr>
        </p15:guide>
        <p15:guide id="6" pos="663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6462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261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effectLst/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effectLst/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effectLst/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effectLst/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effectLst/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effectLst/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6630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6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C5856-2E36-1B34-1716-E184AB0B51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35571"/>
            <a:ext cx="9144000" cy="5186859"/>
          </a:xfrm>
        </p:spPr>
        <p:txBody>
          <a:bodyPr>
            <a:normAutofit/>
          </a:bodyPr>
          <a:lstStyle/>
          <a:p>
            <a:r>
              <a:rPr lang="en-US" dirty="0"/>
              <a:t>A sibling annoys you on purpose​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0AD699-3FA7-5F26-2068-E11BDB563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21C3B-BC9B-2C54-914B-04564457BF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9089"/>
            <a:ext cx="9144000" cy="4759823"/>
          </a:xfrm>
        </p:spPr>
        <p:txBody>
          <a:bodyPr>
            <a:normAutofit/>
          </a:bodyPr>
          <a:lstStyle/>
          <a:p>
            <a:r>
              <a:rPr lang="en-US" dirty="0"/>
              <a:t>You pass someone who has fallen over and hurt themselves</a:t>
            </a:r>
          </a:p>
        </p:txBody>
      </p:sp>
    </p:spTree>
    <p:extLst>
      <p:ext uri="{BB962C8B-B14F-4D97-AF65-F5344CB8AC3E}">
        <p14:creationId xmlns:p14="http://schemas.microsoft.com/office/powerpoint/2010/main" val="4245098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9CF364-5FE2-B0A6-F79C-AB3BFD688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541C2-EFB3-12DC-6D77-7ABCEBD82D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3900" y="1049089"/>
            <a:ext cx="10744200" cy="4759823"/>
          </a:xfrm>
        </p:spPr>
        <p:txBody>
          <a:bodyPr>
            <a:normAutofit/>
          </a:bodyPr>
          <a:lstStyle/>
          <a:p>
            <a:r>
              <a:rPr lang="en-US" dirty="0"/>
              <a:t>Someone said something that hurt you</a:t>
            </a:r>
          </a:p>
        </p:txBody>
      </p:sp>
    </p:spTree>
    <p:extLst>
      <p:ext uri="{BB962C8B-B14F-4D97-AF65-F5344CB8AC3E}">
        <p14:creationId xmlns:p14="http://schemas.microsoft.com/office/powerpoint/2010/main" val="375030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CAC440-F640-6950-2D37-275EF0C3F8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190D9-9EC2-5CA6-2740-3B9307A770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9089"/>
            <a:ext cx="9144000" cy="4759823"/>
          </a:xfrm>
        </p:spPr>
        <p:txBody>
          <a:bodyPr/>
          <a:lstStyle/>
          <a:p>
            <a:r>
              <a:rPr lang="en-US" dirty="0"/>
              <a:t>A friend is upset</a:t>
            </a:r>
          </a:p>
        </p:txBody>
      </p:sp>
    </p:spTree>
    <p:extLst>
      <p:ext uri="{BB962C8B-B14F-4D97-AF65-F5344CB8AC3E}">
        <p14:creationId xmlns:p14="http://schemas.microsoft.com/office/powerpoint/2010/main" val="1767133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322928-3092-161C-BC9E-3BF7A66BF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3F6CD-5607-CD0D-E3AF-B3BF16DEFD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9089"/>
            <a:ext cx="9144000" cy="4759823"/>
          </a:xfrm>
        </p:spPr>
        <p:txBody>
          <a:bodyPr>
            <a:normAutofit/>
          </a:bodyPr>
          <a:lstStyle/>
          <a:p>
            <a:r>
              <a:rPr lang="en-US" dirty="0"/>
              <a:t>Someone is being left out of a game</a:t>
            </a:r>
          </a:p>
        </p:txBody>
      </p:sp>
    </p:spTree>
    <p:extLst>
      <p:ext uri="{BB962C8B-B14F-4D97-AF65-F5344CB8AC3E}">
        <p14:creationId xmlns:p14="http://schemas.microsoft.com/office/powerpoint/2010/main" val="3049944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CDF76B-D30E-29EF-853F-4D7FF4F22D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26EE5-5E8E-D67A-0F31-982BDDF000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9089"/>
            <a:ext cx="9144000" cy="4759823"/>
          </a:xfrm>
        </p:spPr>
        <p:txBody>
          <a:bodyPr>
            <a:normAutofit fontScale="90000"/>
          </a:bodyPr>
          <a:lstStyle/>
          <a:p>
            <a:r>
              <a:rPr lang="en-US" dirty="0"/>
              <a:t>You yelled mean words at someone because you’re having a bad day</a:t>
            </a:r>
          </a:p>
        </p:txBody>
      </p:sp>
    </p:spTree>
    <p:extLst>
      <p:ext uri="{BB962C8B-B14F-4D97-AF65-F5344CB8AC3E}">
        <p14:creationId xmlns:p14="http://schemas.microsoft.com/office/powerpoint/2010/main" val="1137137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480903-2DF5-30E7-9145-33CC3AD8E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B2DE7-B7FE-E2F5-275C-4219284156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049089"/>
            <a:ext cx="9677400" cy="4759823"/>
          </a:xfrm>
        </p:spPr>
        <p:txBody>
          <a:bodyPr>
            <a:normAutofit/>
          </a:bodyPr>
          <a:lstStyle/>
          <a:p>
            <a:r>
              <a:rPr lang="en-US" dirty="0"/>
              <a:t>Someone is gossiping about a friend</a:t>
            </a:r>
          </a:p>
        </p:txBody>
      </p:sp>
    </p:spTree>
    <p:extLst>
      <p:ext uri="{BB962C8B-B14F-4D97-AF65-F5344CB8AC3E}">
        <p14:creationId xmlns:p14="http://schemas.microsoft.com/office/powerpoint/2010/main" val="2333044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F1894-B932-8321-8743-4F52B0492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B8792-021B-403D-F2A7-F616C6616F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4913" y="1049089"/>
            <a:ext cx="9782175" cy="4759823"/>
          </a:xfrm>
        </p:spPr>
        <p:txBody>
          <a:bodyPr>
            <a:normAutofit/>
          </a:bodyPr>
          <a:lstStyle/>
          <a:p>
            <a:r>
              <a:rPr lang="en-US" dirty="0"/>
              <a:t>You have food and someone else nearby doesn’t</a:t>
            </a:r>
          </a:p>
        </p:txBody>
      </p:sp>
    </p:spTree>
    <p:extLst>
      <p:ext uri="{BB962C8B-B14F-4D97-AF65-F5344CB8AC3E}">
        <p14:creationId xmlns:p14="http://schemas.microsoft.com/office/powerpoint/2010/main" val="163539950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B06BAEC8-D46B-FC4C-9F06-02A56001B9FF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01112DDD-8EED-E64D-A7F1-2E3A0190E2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0F974A5-3379-4A70-961C-FEFBCFEAAC2E}">
  <ds:schemaRefs>
    <ds:schemaRef ds:uri="7357dd1f-699d-4d79-9a3b-b8d4e997a419"/>
    <ds:schemaRef ds:uri="b7e36264-b76b-4546-857f-03fce5c6ba0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97DCECF-F34C-454A-8B8E-722DE503482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C53B1ED-2E25-48C4-BA3E-ECE1A2CB19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61</Words>
  <Application>Microsoft Office PowerPoint</Application>
  <PresentationFormat>Widescreen</PresentationFormat>
  <Paragraphs>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Aptos</vt:lpstr>
      <vt:lpstr>Arial</vt:lpstr>
      <vt:lpstr>Avenir Next LT Pro</vt:lpstr>
      <vt:lpstr>1_Office Theme</vt:lpstr>
      <vt:lpstr>2_Office Theme</vt:lpstr>
      <vt:lpstr>A sibling annoys you on purpose​</vt:lpstr>
      <vt:lpstr>You pass someone who has fallen over and hurt themselves</vt:lpstr>
      <vt:lpstr>Someone said something that hurt you</vt:lpstr>
      <vt:lpstr>A friend is upset</vt:lpstr>
      <vt:lpstr>Someone is being left out of a game</vt:lpstr>
      <vt:lpstr>You yelled mean words at someone because you’re having a bad day</vt:lpstr>
      <vt:lpstr>Someone is gossiping about a friend</vt:lpstr>
      <vt:lpstr>You have food and someone else nearby doesn’t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sibling annoys you on purpose​</dc:title>
  <dc:creator/>
  <cp:lastModifiedBy>Taryn Somerville</cp:lastModifiedBy>
  <cp:revision>2</cp:revision>
  <dcterms:created xsi:type="dcterms:W3CDTF">2025-10-01T03:48:15Z</dcterms:created>
  <dcterms:modified xsi:type="dcterms:W3CDTF">2025-12-19T08:37:22Z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