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60" r:id="rId7"/>
    <p:sldId id="261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A02A6F-D4B6-974D-A468-34BFE4634C1E}" v="20" dt="2025-11-20T00:11:29.5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60"/>
    <p:restoredTop sz="94613"/>
  </p:normalViewPr>
  <p:slideViewPr>
    <p:cSldViewPr snapToGrid="0">
      <p:cViewPr varScale="1">
        <p:scale>
          <a:sx n="160" d="100"/>
          <a:sy n="160" d="100"/>
        </p:scale>
        <p:origin x="24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59A0B576-907E-59AF-9680-1C0C486756F6}"/>
    <pc:docChg chg="undo custSel modSld">
      <pc:chgData name="Isabelle Freckelton" userId="325fdac3-4a32-4177-9827-f4fd7dadb053" providerId="ADAL" clId="{59A0B576-907E-59AF-9680-1C0C486756F6}" dt="2025-11-20T00:11:29.540" v="30" actId="18331"/>
      <pc:docMkLst>
        <pc:docMk/>
      </pc:docMkLst>
      <pc:sldChg chg="addSp modSp mod">
        <pc:chgData name="Isabelle Freckelton" userId="325fdac3-4a32-4177-9827-f4fd7dadb053" providerId="ADAL" clId="{59A0B576-907E-59AF-9680-1C0C486756F6}" dt="2025-11-20T00:11:29.540" v="30" actId="18331"/>
        <pc:sldMkLst>
          <pc:docMk/>
          <pc:sldMk cId="1929044857" sldId="261"/>
        </pc:sldMkLst>
        <pc:picChg chg="add mod">
          <ac:chgData name="Isabelle Freckelton" userId="325fdac3-4a32-4177-9827-f4fd7dadb053" providerId="ADAL" clId="{59A0B576-907E-59AF-9680-1C0C486756F6}" dt="2025-11-20T00:11:29.540" v="30" actId="18331"/>
          <ac:picMkLst>
            <pc:docMk/>
            <pc:sldMk cId="1929044857" sldId="261"/>
            <ac:picMk id="3" creationId="{878F36B1-0236-4040-7C5B-5077D266B6E9}"/>
          </ac:picMkLst>
        </pc:picChg>
        <pc:picChg chg="add mod modCrop">
          <ac:chgData name="Isabelle Freckelton" userId="325fdac3-4a32-4177-9827-f4fd7dadb053" providerId="ADAL" clId="{59A0B576-907E-59AF-9680-1C0C486756F6}" dt="2025-11-20T00:10:13.687" v="29"/>
          <ac:picMkLst>
            <pc:docMk/>
            <pc:sldMk cId="1929044857" sldId="261"/>
            <ac:picMk id="4" creationId="{DF35E985-241D-C2E2-BDFB-BEB8A999999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202A6-E707-E539-562F-1ED2CD6EB8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CAF1C5-2C72-B848-FD3A-4374FF2AA8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04859-2F1C-BF7A-E8FD-2BF452A23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5F86-53A3-40C7-4FC3-AF6BC5DD4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2EAF8-2242-90D6-3DE7-9DB658234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860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5F9AE-34D9-609B-4BF1-1AD179C9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357B6F-0131-261A-817B-3CBB00ABB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FBAAD-F6E8-C67F-D0AB-1C89FEF5E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4F0D8-6D52-FC17-DA03-C13C034BB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34089D-A0AA-B0EC-EE4C-0F040336B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399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CE6933-E1DE-A7D1-01CA-67C7055D56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CE8C29-19EA-BB92-D6BF-ACB1ACE6B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BE4FD-04F4-F7F7-16F2-7B019D5B8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BAAEFF-2015-770B-4142-0FBC92C58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93A96-CBB8-6A07-71F9-CE1F4688D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782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58647-C450-CE5E-BCD7-4F5C3F4E4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93CFB-FC08-5D54-1DEB-7F64C950E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15B203-5E9C-C470-C3C4-EB8828CD1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04EF8E-4F0A-D712-5A49-EE3AA3457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9F396-717A-2A29-1799-8AD1DC52D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86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2D691-1D13-2A10-A629-483ED04E1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83F86B-EC51-3ACF-8AA6-B2F9500D3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19BB2-B1DB-5DE4-FA2B-2C890F56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0328B-AE0B-6C64-4989-A36E545A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EEAAB-B3B4-3791-5220-1A42774FA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649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6068A-8EEE-E445-D0A1-68B8C5EF1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60DEC-643C-FA90-C0E1-61001D4646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7943CB-1BC0-EC2E-E847-CBBD584B1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D2EF37-D68E-4CA0-D4A3-332CA413C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BB34D-C02C-D69E-7DF0-DF076CB14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49E98D-AD25-DD4B-D114-9F2920ABD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661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CDC29-0BDA-E908-FD97-B0C3FEC3D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B502B-AF12-43B1-4F50-0BB3E177D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06306B-5694-EF83-427E-ED52594937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5F7CED-A93B-99FC-9ED7-E984625A0D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7250FD-5678-2998-098A-DD5E898A16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8AFE63-373F-7C82-317B-AEB5960C4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A66960-D85A-CCBF-7A03-98A4DB435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9EABE0-8ED1-AEF8-2CE8-CAA6300D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97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90956-EED6-7BFF-E0F5-8D3FDC7C7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099F36-C967-0C4A-B8B6-C493F6DA3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40DF20-9F0B-566C-3DBB-41C36E581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229FF-E610-8808-C23C-97F4A47C7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25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CB69E7-D56A-36F4-7B71-51CA6476A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D0E50C-23D7-8833-98CF-E0DF70B04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6BCC27-44F3-DC3E-123E-D2CCE82CD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434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B3953-5AA1-50E0-B935-A6D42B8FE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15AE3-D428-1871-759F-D6338EFBB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FD17B-5963-029D-5B61-FDCF4B20AB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26C8D3-BD44-5E57-8525-A645ABC67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9925F8-B799-BDD6-77C8-31C58B662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1AF814-1C8E-43C8-E16C-571A52500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161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2F95E-2B46-8724-9376-9618F234A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D188B0-FC4E-68AB-C98C-BDE457145E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AB640-5796-9433-B2F5-EFBECCBA4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13DF0B-A910-3C12-39AD-ED6A77E92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1CC455-5E5D-5627-37D3-4285A9A39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BA148B-7472-7AB8-06F6-8B5944D69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19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97F947-05EF-9CE2-7F4C-ADB2E94E4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C9490D-D176-6FA7-8AA0-C04E1DD67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EC021F-8122-0E11-750F-F1FD7CCED8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E5EA19-447E-3649-85EB-9E90D1096938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593A8-5F05-E211-1CD2-E049B202D2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289A1-FDD5-1339-447C-C87C3EAC1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9227F0-AA2F-764F-9B7D-E22B28E0A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38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hild riding a bike&#10;&#10;AI-generated content may be incorrect.">
            <a:extLst>
              <a:ext uri="{FF2B5EF4-FFF2-40B4-BE49-F238E27FC236}">
                <a16:creationId xmlns:a16="http://schemas.microsoft.com/office/drawing/2014/main" id="{341E0789-33F3-4646-1B82-D696400048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2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Picture 2" descr="A child riding a bike&#10;&#10;AI-generated content may be incorrect.">
            <a:extLst>
              <a:ext uri="{FF2B5EF4-FFF2-40B4-BE49-F238E27FC236}">
                <a16:creationId xmlns:a16="http://schemas.microsoft.com/office/drawing/2014/main" id="{716F9A86-4716-CD3A-F4F6-2AC95DA190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56919" y="-1"/>
            <a:ext cx="547816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45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0D774-2F06-DA2F-C977-01E6390B2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CC48A63-654B-D29A-83B4-62E2AC922A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7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819400" y="-2819401"/>
            <a:ext cx="6858000" cy="12496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755302-100B-CC75-E710-92E1BCD50F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67001" y="-863697"/>
            <a:ext cx="6858000" cy="858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55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EE2FC-7E8D-0C93-CF3E-5091DE17D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7F605BC-D527-ACAB-B206-C0DD9BC7C4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2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A165840-417B-91FA-777F-2EE0F5B991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23"/>
          <a:stretch>
            <a:fillRect/>
          </a:stretch>
        </p:blipFill>
        <p:spPr>
          <a:xfrm>
            <a:off x="2682240" y="-1"/>
            <a:ext cx="6858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3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34397-3A0D-8C2E-3AB2-88989072F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hild praying in front of a mirror&#10;&#10;AI-generated content may be incorrect.">
            <a:extLst>
              <a:ext uri="{FF2B5EF4-FFF2-40B4-BE49-F238E27FC236}">
                <a16:creationId xmlns:a16="http://schemas.microsoft.com/office/drawing/2014/main" id="{DF35E985-241D-C2E2-BDFB-BEB8A99999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2"/>
                    </a14:imgEffect>
                    <a14:imgEffect>
                      <a14:brightnessContrast bright="-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child praying in front of a mirror&#10;&#10;AI-generated content may be incorrect.">
            <a:extLst>
              <a:ext uri="{FF2B5EF4-FFF2-40B4-BE49-F238E27FC236}">
                <a16:creationId xmlns:a16="http://schemas.microsoft.com/office/drawing/2014/main" id="{878F36B1-0236-4040-7C5B-5077D266B6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567" y="0"/>
            <a:ext cx="5304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044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36763-5164-3B1F-2578-E7F022392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B6361BF-07E7-E49D-421F-1B4F3A97B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7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819400" y="-2819401"/>
            <a:ext cx="6858000" cy="12496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ABEAF3-E9BD-7F3A-EBAA-36474AA8BF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67001" y="-863697"/>
            <a:ext cx="6858000" cy="858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9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Flow_SignoffStatus xmlns="b7e36264-b76b-4546-857f-03fce5c6ba07" xsi:nil="true"/>
    <TaxCatchAll xmlns="7357dd1f-699d-4d79-9a3b-b8d4e997a419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lcf76f155ced4ddcb4097134ff3c332f xmlns="b7e36264-b76b-4546-857f-03fce5c6ba07">
      <Terms xmlns="http://schemas.microsoft.com/office/infopath/2007/PartnerControls"/>
    </lcf76f155ced4ddcb4097134ff3c332f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ea9db1f79421b71c1a276afe18da0686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37649d6c99c8683f869701301257e8c0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FA3935-B840-4101-B9F2-DBFE1FE08F9F}">
  <ds:schemaRefs>
    <ds:schemaRef ds:uri="http://schemas.microsoft.com/sharepoint/v3"/>
    <ds:schemaRef ds:uri="b7e36264-b76b-4546-857f-03fce5c6ba07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7357dd1f-699d-4d79-9a3b-b8d4e997a419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B48216A-0CF0-4158-B81D-89589C5CD4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DCD118-82BF-4768-92C5-E441A0AB9A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Isabelle Freckelton</cp:lastModifiedBy>
  <cp:revision>1</cp:revision>
  <dcterms:created xsi:type="dcterms:W3CDTF">2025-11-18T03:15:44Z</dcterms:created>
  <dcterms:modified xsi:type="dcterms:W3CDTF">2025-11-20T00:11:32Z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