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  <p:sldMasterId id="2147483672" r:id="rId5"/>
  </p:sldMasterIdLst>
  <p:notesMasterIdLst>
    <p:notesMasterId r:id="rId18"/>
  </p:notesMasterIdLst>
  <p:sldIdLst>
    <p:sldId id="278" r:id="rId6"/>
    <p:sldId id="284" r:id="rId7"/>
    <p:sldId id="283" r:id="rId8"/>
    <p:sldId id="282" r:id="rId9"/>
    <p:sldId id="285" r:id="rId10"/>
    <p:sldId id="286" r:id="rId11"/>
    <p:sldId id="287" r:id="rId12"/>
    <p:sldId id="290" r:id="rId13"/>
    <p:sldId id="291" r:id="rId14"/>
    <p:sldId id="292" r:id="rId15"/>
    <p:sldId id="289" r:id="rId16"/>
    <p:sldId id="288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0C00"/>
    <a:srgbClr val="C45D3C"/>
    <a:srgbClr val="2232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301"/>
  </p:normalViewPr>
  <p:slideViewPr>
    <p:cSldViewPr snapToGrid="0">
      <p:cViewPr varScale="1">
        <p:scale>
          <a:sx n="59" d="100"/>
          <a:sy n="59" d="100"/>
        </p:scale>
        <p:origin x="96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0DFBD9-F048-894A-B91D-2DBEADA3EAB2}" type="datetimeFigureOut">
              <a:rPr lang="en-US" smtClean="0"/>
              <a:t>1/8/2026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23114-9663-3148-BC1F-7A29E9DAA8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707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A8017C7-B05D-D64E-96E3-51366030F5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5999" y="759477"/>
            <a:ext cx="5215737" cy="2387600"/>
          </a:xfrm>
        </p:spPr>
        <p:txBody>
          <a:bodyPr lIns="90000" anchor="b">
            <a:normAutofit/>
          </a:bodyPr>
          <a:lstStyle>
            <a:lvl1pPr algn="l"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328DF4E-FF52-7743-977C-4EB0CE011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5999" y="3286450"/>
            <a:ext cx="5215737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 dirty="0"/>
          </a:p>
        </p:txBody>
      </p:sp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786D3AA9-4C94-83E1-E44F-F2465CC5C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3" name="Slide Number Placeholder 6">
            <a:extLst>
              <a:ext uri="{FF2B5EF4-FFF2-40B4-BE49-F238E27FC236}">
                <a16:creationId xmlns:a16="http://schemas.microsoft.com/office/drawing/2014/main" id="{F9EA3749-5E2B-D06D-854E-141C6096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4394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814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2006" y="987425"/>
            <a:ext cx="6175052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7FA8BFEC-AB2E-824B-9489-93F76892BB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2814" y="2210540"/>
            <a:ext cx="3932237" cy="365844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C67ACD2-979A-E4A5-D9E0-9CB91B7AD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51792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2118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anchor="b" anchorCtr="0"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A62C8B51-5DE3-5812-62A7-7A24D5EC8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710CB6E4-48A6-9E88-83DA-7D06F8FAF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847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FC843-CC10-4297-9633-2E01492B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1576568"/>
            <a:ext cx="10444244" cy="2852737"/>
          </a:xfrm>
        </p:spPr>
        <p:txBody>
          <a:bodyPr anchor="b">
            <a:normAutofit/>
          </a:bodyPr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EB8771-11D5-4704-B4D6-C5C70CF414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3878" y="4589463"/>
            <a:ext cx="10444244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64D0EDB-A42B-2942-AD8C-5C410CD624FF}"/>
              </a:ext>
            </a:extLst>
          </p:cNvPr>
          <p:cNvCxnSpPr>
            <a:cxnSpLocks/>
          </p:cNvCxnSpPr>
          <p:nvPr userDrawn="1"/>
        </p:nvCxnSpPr>
        <p:spPr>
          <a:xfrm>
            <a:off x="873878" y="4469165"/>
            <a:ext cx="2888856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5">
            <a:extLst>
              <a:ext uri="{FF2B5EF4-FFF2-40B4-BE49-F238E27FC236}">
                <a16:creationId xmlns:a16="http://schemas.microsoft.com/office/drawing/2014/main" id="{8F3AEAE1-2D84-FA41-7BB5-65A176D40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AA2942ED-1D47-33B5-27A2-312736CAD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9983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93128-8628-4F17-B1A5-6F9684D4A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263" y="365125"/>
            <a:ext cx="10431474" cy="1325563"/>
          </a:xfrm>
        </p:spPr>
        <p:txBody>
          <a:bodyPr anchor="b" anchorCtr="0"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59390D-0FFF-4842-AF9F-6B8BC9A7F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7493" y="1681163"/>
            <a:ext cx="5083983" cy="823912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600" b="0">
                <a:solidFill>
                  <a:srgbClr val="3C0C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9A96B1-0D2C-4C18-AA84-21DB84664D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67493" y="2505075"/>
            <a:ext cx="5083981" cy="3684588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80B6EF-A6B9-4D12-BB47-25782462BE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4986" y="1681163"/>
            <a:ext cx="5083982" cy="823912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600" b="0">
                <a:solidFill>
                  <a:srgbClr val="3C0C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7E9C18-FD7B-4CF0-88D1-861C546ECE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4986" y="2505075"/>
            <a:ext cx="5083981" cy="3684588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C564E9-0DDD-4DE7-A975-4A3CFBAAF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8047" y="6404902"/>
            <a:ext cx="7161452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CD851B-A40D-4A31-97EA-ADFB5BFD9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3427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40941-0A98-42C4-94EF-6AEEFC753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</p:spPr>
        <p:txBody>
          <a:bodyPr anchor="b" anchorCtr="0"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F64189B9-B679-B4BD-77A7-00A65DE4F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7A152413-85EF-F40A-66CD-D04D9AFC5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8616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FB5C28EA-EB5E-A3F9-4506-14B6DFD8F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CB1C643A-47E1-1E7C-E336-DD8C603CE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7192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5D314-5B25-422C-9A09-EBBDACB5E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522F35-E4B9-4E3D-9EC3-DF87AC327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1024BE-B989-447C-8366-725A2B2C4C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14FDDD-D9B1-4273-BDAE-A6FAA3FE5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4241BC-6803-4C82-AC35-11D867079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9602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32DA3F-AFB0-4BE8-8A17-D52676AC74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87D84FFD-0328-9BB9-DDB5-910A07CAB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FDC23FDB-0416-7DF4-6B4B-6996FD392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5156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0BC70-6510-4149-80E4-9403DB84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lIns="90000" anchor="b" anchorCtr="0"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72D48-D598-44DF-B117-BE0E6F733B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6EE402F-29A5-97C8-CCB3-D35C1D1EC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92020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155" y="1825625"/>
            <a:ext cx="1044369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642EA-DFC4-4C06-B1F4-F7D4C4A064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154" y="6404902"/>
            <a:ext cx="71614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860CE-669D-483D-BD76-863DDD010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2644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6154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52" r:id="rId9"/>
    <p:sldLayoutId id="2147483657" r:id="rId1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solidFill>
            <a:srgbClr val="C45D3C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 userDrawn="1">
          <p15:clr>
            <a:srgbClr val="F26B43"/>
          </p15:clr>
        </p15:guide>
        <p15:guide id="3" orient="horz" pos="417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232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ed shield with white text&#10;&#10;Description automatically generated">
            <a:extLst>
              <a:ext uri="{FF2B5EF4-FFF2-40B4-BE49-F238E27FC236}">
                <a16:creationId xmlns:a16="http://schemas.microsoft.com/office/drawing/2014/main" id="{FFD12FCC-024C-3598-61D4-93B60A7405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406" y="2593521"/>
            <a:ext cx="2269565" cy="1670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716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45651BC-E03F-9072-A2B7-DAED31B70B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726650-7A6F-B67E-9FA8-D9612519A7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613186"/>
            <a:ext cx="10444244" cy="5563777"/>
          </a:xfrm>
          <a:solidFill>
            <a:schemeClr val="bg1"/>
          </a:solidFill>
        </p:spPr>
        <p:txBody>
          <a:bodyPr anchor="ctr"/>
          <a:lstStyle/>
          <a:p>
            <a:pPr marL="0" indent="0" algn="ctr">
              <a:buNone/>
            </a:pPr>
            <a:r>
              <a:rPr lang="en-US" sz="3800" dirty="0"/>
              <a:t>28 After Jesus had said this, he went on</a:t>
            </a:r>
          </a:p>
          <a:p>
            <a:pPr marL="0" indent="0" algn="ctr">
              <a:buNone/>
            </a:pPr>
            <a:r>
              <a:rPr lang="en-US" sz="3800" dirty="0"/>
              <a:t>ahead, going up to Jerusalem. 29 As he</a:t>
            </a:r>
          </a:p>
          <a:p>
            <a:pPr marL="0" indent="0" algn="ctr">
              <a:buNone/>
            </a:pPr>
            <a:r>
              <a:rPr lang="en-US" sz="3800" dirty="0"/>
              <a:t>approached Bethphage and Bethany at the</a:t>
            </a:r>
          </a:p>
          <a:p>
            <a:pPr marL="0" indent="0" algn="ctr">
              <a:buNone/>
            </a:pPr>
            <a:r>
              <a:rPr lang="en-US" sz="3800" dirty="0"/>
              <a:t>hill called the Mount of Olives, he sent two of</a:t>
            </a:r>
          </a:p>
          <a:p>
            <a:pPr marL="0" indent="0" algn="ctr">
              <a:buNone/>
            </a:pPr>
            <a:r>
              <a:rPr lang="en-US" sz="3800" dirty="0"/>
              <a:t>his disciples, saying to them, </a:t>
            </a:r>
            <a:r>
              <a:rPr lang="en-US" dirty="0"/>
              <a:t>​</a:t>
            </a:r>
            <a:br>
              <a:rPr lang="en-US" dirty="0"/>
            </a:br>
            <a:r>
              <a:rPr lang="en-US" b="1" dirty="0"/>
              <a:t>		</a:t>
            </a:r>
          </a:p>
          <a:p>
            <a:pPr marL="0" indent="0" algn="ctr">
              <a:buNone/>
            </a:pPr>
            <a:r>
              <a:rPr lang="en-US" b="1" dirty="0"/>
              <a:t>							(Luke 19: 28-40, NIV)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2873E9-5150-1255-7539-2326620E8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D73F-D2FC-42C9-AEFE-D7C4198EA148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70739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C804275-B382-C3BF-0206-ECE92704B9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E49E4C-BA9B-B4AB-CA69-A5C6A99F00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613186"/>
            <a:ext cx="10444244" cy="5563777"/>
          </a:xfrm>
          <a:solidFill>
            <a:schemeClr val="bg1"/>
          </a:solidFill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4200" dirty="0"/>
              <a:t>He had always loved his followers in this world,</a:t>
            </a:r>
          </a:p>
          <a:p>
            <a:pPr marL="0" indent="0" algn="ctr">
              <a:buNone/>
            </a:pPr>
            <a:r>
              <a:rPr lang="en-US" sz="4200" dirty="0"/>
              <a:t>and he loved them to the very end. </a:t>
            </a:r>
            <a:br>
              <a:rPr lang="en-US" sz="4200" dirty="0"/>
            </a:br>
            <a:r>
              <a:rPr lang="en-US" sz="2600" dirty="0"/>
              <a:t>	</a:t>
            </a:r>
            <a:br>
              <a:rPr lang="en-US" sz="2600" dirty="0"/>
            </a:br>
            <a:br>
              <a:rPr lang="en-US" sz="2600" dirty="0"/>
            </a:br>
            <a:r>
              <a:rPr lang="en-US" sz="2600" dirty="0"/>
              <a:t>							 </a:t>
            </a:r>
            <a:r>
              <a:rPr lang="en-US" sz="2600" b="1" dirty="0"/>
              <a:t>(John 13:1, CEV)​</a:t>
            </a:r>
            <a:endParaRPr lang="en-US" sz="2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360C1F-A1BE-13CB-4709-99C8CFB08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D73F-D2FC-42C9-AEFE-D7C4198EA148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09164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923B5D0-FA61-9868-6809-E720F90A64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7CC7CE-2C00-8BC2-083A-BF4DE035C1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85656" y="1012372"/>
            <a:ext cx="7206343" cy="4484914"/>
          </a:xfrm>
        </p:spPr>
        <p:txBody>
          <a:bodyPr>
            <a:normAutofit/>
          </a:bodyPr>
          <a:lstStyle/>
          <a:p>
            <a:r>
              <a:rPr lang="en-AU" sz="6000" dirty="0">
                <a:solidFill>
                  <a:srgbClr val="002060"/>
                </a:solidFill>
              </a:rPr>
              <a:t>3. His </a:t>
            </a:r>
            <a:r>
              <a:rPr lang="en-US" sz="6000" dirty="0">
                <a:solidFill>
                  <a:srgbClr val="002060"/>
                </a:solidFill>
              </a:rPr>
              <a:t>love is expressed through</a:t>
            </a:r>
            <a:br>
              <a:rPr lang="en-US" sz="6000" dirty="0">
                <a:solidFill>
                  <a:srgbClr val="002060"/>
                </a:solidFill>
              </a:rPr>
            </a:br>
            <a:r>
              <a:rPr lang="en-US" sz="6000" dirty="0">
                <a:solidFill>
                  <a:srgbClr val="002060"/>
                </a:solidFill>
              </a:rPr>
              <a:t>faithfulness and obedience</a:t>
            </a:r>
            <a:r>
              <a:rPr lang="en-AU" sz="6000" dirty="0">
                <a:solidFill>
                  <a:srgbClr val="00206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87573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73214E4-058B-C1E2-4B6F-242BF597E0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9FA454-C187-875D-FD52-B9964585A2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613186"/>
            <a:ext cx="10444244" cy="5563777"/>
          </a:xfrm>
          <a:solidFill>
            <a:schemeClr val="bg1"/>
          </a:solidFill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4200" dirty="0"/>
              <a:t>“But as he came closer to Jerusalem and saw the city ahead, he began to weep. ‘How I wish today that you of all people would understand the way to peace. </a:t>
            </a:r>
          </a:p>
          <a:p>
            <a:pPr marL="0" indent="0" algn="ctr">
              <a:buNone/>
            </a:pPr>
            <a:r>
              <a:rPr lang="en-US" sz="4200" dirty="0"/>
              <a:t>But now it is too late, and peace is</a:t>
            </a:r>
          </a:p>
          <a:p>
            <a:pPr marL="0" indent="0" algn="ctr">
              <a:buNone/>
            </a:pPr>
            <a:r>
              <a:rPr lang="en-US" sz="4200" dirty="0"/>
              <a:t>hidden from your eyes.’” </a:t>
            </a:r>
            <a:r>
              <a:rPr lang="en-US" sz="2600" dirty="0"/>
              <a:t>			</a:t>
            </a:r>
            <a:br>
              <a:rPr lang="en-US" sz="2600" dirty="0"/>
            </a:br>
            <a:r>
              <a:rPr lang="en-US" sz="2600" dirty="0"/>
              <a:t>							 </a:t>
            </a:r>
            <a:r>
              <a:rPr lang="en-US" sz="2600" b="1" dirty="0"/>
              <a:t>(Luke 19: 41-42, NLT)</a:t>
            </a:r>
            <a:endParaRPr lang="en-US" sz="2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BDDC53-B683-4B57-2736-D4472E675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D73F-D2FC-42C9-AEFE-D7C4198EA148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0637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426B8AB-6FF6-B8BE-4139-7CE81169C3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D7C844-61D0-75B3-035F-D234FFAE3F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613186"/>
            <a:ext cx="10444244" cy="5563777"/>
          </a:xfrm>
          <a:solidFill>
            <a:schemeClr val="bg1"/>
          </a:solidFill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3600" dirty="0"/>
              <a:t>30 “Go to the village ahead of you, and as you</a:t>
            </a:r>
          </a:p>
          <a:p>
            <a:pPr marL="0" indent="0" algn="ctr">
              <a:buNone/>
            </a:pPr>
            <a:r>
              <a:rPr lang="en-US" sz="3600" dirty="0"/>
              <a:t>enter it, you will find a colt tied there, which</a:t>
            </a:r>
          </a:p>
          <a:p>
            <a:pPr marL="0" indent="0" algn="ctr">
              <a:buNone/>
            </a:pPr>
            <a:r>
              <a:rPr lang="en-US" sz="3600" dirty="0"/>
              <a:t>no one has ever ridden. Untie it and bring it</a:t>
            </a:r>
          </a:p>
          <a:p>
            <a:pPr marL="0" indent="0" algn="ctr">
              <a:buNone/>
            </a:pPr>
            <a:r>
              <a:rPr lang="en-US" sz="3600" dirty="0"/>
              <a:t>here. 31 If anyone asks you, ‘Why are you</a:t>
            </a:r>
          </a:p>
          <a:p>
            <a:pPr marL="0" indent="0" algn="ctr">
              <a:buNone/>
            </a:pPr>
            <a:r>
              <a:rPr lang="en-US" sz="3600" dirty="0"/>
              <a:t>untying it?’ say, ‘The Lord needs it.’”​</a:t>
            </a:r>
            <a:br>
              <a:rPr lang="en-US" sz="3600" dirty="0"/>
            </a:br>
            <a:endParaRPr lang="en-US" sz="3600" dirty="0"/>
          </a:p>
          <a:p>
            <a:pPr marL="0" indent="0" algn="ctr">
              <a:buNone/>
            </a:pPr>
            <a:r>
              <a:rPr lang="en-US" sz="3600" b="1" dirty="0"/>
              <a:t>							</a:t>
            </a:r>
            <a:r>
              <a:rPr lang="en-US" sz="2300" b="1" dirty="0"/>
              <a:t>(Luke 19: 28-40, NIV)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57662D-9A47-DAC3-1299-1313A3DF0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D73F-D2FC-42C9-AEFE-D7C4198EA148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24036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470E37-F574-1245-B266-777DDEE6E0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C93C9A-F526-5B1A-4837-0BA59AC014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613186"/>
            <a:ext cx="10444244" cy="5563777"/>
          </a:xfrm>
          <a:solidFill>
            <a:schemeClr val="bg1"/>
          </a:solidFill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3800" dirty="0"/>
              <a:t>32 Those who were sent ahead went and</a:t>
            </a:r>
          </a:p>
          <a:p>
            <a:pPr marL="0" indent="0" algn="ctr">
              <a:buNone/>
            </a:pPr>
            <a:r>
              <a:rPr lang="en-US" sz="3800" dirty="0"/>
              <a:t>found it just as he had told them. 33 As they</a:t>
            </a:r>
          </a:p>
          <a:p>
            <a:pPr marL="0" indent="0" algn="ctr">
              <a:buNone/>
            </a:pPr>
            <a:r>
              <a:rPr lang="en-US" sz="3800" dirty="0"/>
              <a:t>were untying the colt, its owners asked them,</a:t>
            </a:r>
          </a:p>
          <a:p>
            <a:pPr marL="0" indent="0" algn="ctr">
              <a:buNone/>
            </a:pPr>
            <a:r>
              <a:rPr lang="en-US" sz="3800" dirty="0"/>
              <a:t>“Why are you untying the colt?”​</a:t>
            </a:r>
          </a:p>
          <a:p>
            <a:pPr marL="0" indent="0" algn="ctr">
              <a:buNone/>
            </a:pPr>
            <a:endParaRPr lang="en-US" sz="3800" dirty="0"/>
          </a:p>
          <a:p>
            <a:pPr marL="0" indent="0" algn="ctr">
              <a:buNone/>
            </a:pPr>
            <a:r>
              <a:rPr lang="en-US" sz="3800" dirty="0"/>
              <a:t>34 They replied, “The Lord needs it.”​</a:t>
            </a:r>
          </a:p>
          <a:p>
            <a:pPr marL="0" indent="0" algn="ctr">
              <a:buNone/>
            </a:pPr>
            <a:r>
              <a:rPr lang="en-US" sz="2600" b="1" dirty="0"/>
              <a:t>						</a:t>
            </a:r>
            <a:br>
              <a:rPr lang="en-US" sz="2600" b="1" dirty="0"/>
            </a:br>
            <a:r>
              <a:rPr lang="en-US" sz="2600" b="1" dirty="0"/>
              <a:t>						(Luke 19: 28-40, NIV)</a:t>
            </a:r>
            <a:endParaRPr lang="en-US" sz="2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7B0F3C-AF92-924F-B56C-DEA1F9E0D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D73F-D2FC-42C9-AEFE-D7C4198EA148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451075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F5361D-EB68-4ACB-B9CB-76220EA3C4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D2EBC2-C8E5-387B-9F7F-2B6C928938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613186"/>
            <a:ext cx="10444244" cy="5563777"/>
          </a:xfrm>
          <a:solidFill>
            <a:schemeClr val="bg1"/>
          </a:solidFill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4200" dirty="0"/>
              <a:t>​35 They brought it to Jesus, threw their cloaks</a:t>
            </a:r>
          </a:p>
          <a:p>
            <a:pPr marL="0" indent="0" algn="ctr">
              <a:buNone/>
            </a:pPr>
            <a:r>
              <a:rPr lang="en-US" sz="4200" dirty="0"/>
              <a:t>on the colt and put Jesus on it. 36 As he went</a:t>
            </a:r>
          </a:p>
          <a:p>
            <a:pPr marL="0" indent="0" algn="ctr">
              <a:buNone/>
            </a:pPr>
            <a:r>
              <a:rPr lang="en-US" sz="4200" dirty="0"/>
              <a:t>along, people spread their cloaks on the</a:t>
            </a:r>
          </a:p>
          <a:p>
            <a:pPr marL="0" indent="0" algn="ctr">
              <a:buNone/>
            </a:pPr>
            <a:r>
              <a:rPr lang="en-US" sz="4200" dirty="0"/>
              <a:t>road.</a:t>
            </a:r>
          </a:p>
          <a:p>
            <a:pPr marL="0" indent="0" algn="ctr">
              <a:buNone/>
            </a:pPr>
            <a:r>
              <a:rPr lang="en-US" sz="2600" dirty="0"/>
              <a:t>					</a:t>
            </a:r>
            <a:br>
              <a:rPr lang="en-US" sz="2600" dirty="0"/>
            </a:br>
            <a:r>
              <a:rPr lang="en-US" sz="2600" dirty="0"/>
              <a:t>							 </a:t>
            </a:r>
            <a:r>
              <a:rPr lang="en-US" sz="2600" b="1" dirty="0"/>
              <a:t>(Luke 19: 28-40, NIV)</a:t>
            </a:r>
            <a:endParaRPr lang="en-US" sz="2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2BFA5D-4FE3-462A-483F-A5312C7C3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D73F-D2FC-42C9-AEFE-D7C4198EA148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668285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E5EA927-E9A2-48CA-8D92-AC413BEEC5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0AB7C7-EB5B-410D-18F5-E9905568CF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613186"/>
            <a:ext cx="10444244" cy="5563777"/>
          </a:xfrm>
          <a:solidFill>
            <a:schemeClr val="bg1"/>
          </a:solidFill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4000" dirty="0"/>
              <a:t>37 When he came near the place where the</a:t>
            </a:r>
          </a:p>
          <a:p>
            <a:pPr marL="0" indent="0" algn="ctr">
              <a:buNone/>
            </a:pPr>
            <a:r>
              <a:rPr lang="en-US" sz="4000" dirty="0"/>
              <a:t>road goes down the Mount of Olives, the</a:t>
            </a:r>
          </a:p>
          <a:p>
            <a:pPr marL="0" indent="0" algn="ctr">
              <a:buNone/>
            </a:pPr>
            <a:r>
              <a:rPr lang="en-US" sz="4000" dirty="0"/>
              <a:t>whole crowd of disciples began joyfully to</a:t>
            </a:r>
          </a:p>
          <a:p>
            <a:pPr marL="0" indent="0" algn="ctr">
              <a:buNone/>
            </a:pPr>
            <a:r>
              <a:rPr lang="en-US" sz="4000" dirty="0"/>
              <a:t>praise God in loud voices for all the miracles</a:t>
            </a:r>
          </a:p>
          <a:p>
            <a:pPr marL="0" indent="0" algn="ctr">
              <a:buNone/>
            </a:pPr>
            <a:r>
              <a:rPr lang="en-US" sz="4000" dirty="0"/>
              <a:t>they had seen:​</a:t>
            </a:r>
          </a:p>
          <a:p>
            <a:pPr marL="0" indent="0" algn="ctr">
              <a:buNone/>
            </a:pPr>
            <a:r>
              <a:rPr lang="en-US" sz="2600" dirty="0"/>
              <a:t>					</a:t>
            </a:r>
            <a:br>
              <a:rPr lang="en-US" sz="2600" dirty="0"/>
            </a:br>
            <a:r>
              <a:rPr lang="en-US" sz="2600" dirty="0"/>
              <a:t>							 </a:t>
            </a:r>
            <a:r>
              <a:rPr lang="en-US" sz="2600" b="1" dirty="0"/>
              <a:t>(Luke 19: 28-40, NIV)</a:t>
            </a:r>
            <a:endParaRPr lang="en-US" sz="2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99A8C8-90A4-F1A7-B919-0C82CDB6A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D73F-D2FC-42C9-AEFE-D7C4198EA148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301543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CFC010E-F9BE-3ECE-7163-2E184CBD70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258DC2-00C1-907F-1292-83B0DF1B2F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613186"/>
            <a:ext cx="10444244" cy="5563777"/>
          </a:xfrm>
          <a:solidFill>
            <a:schemeClr val="bg1"/>
          </a:solidFill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4000" dirty="0"/>
              <a:t>38 “Blessed is the king who comes in the</a:t>
            </a:r>
          </a:p>
          <a:p>
            <a:pPr marL="0" indent="0" algn="ctr">
              <a:buNone/>
            </a:pPr>
            <a:r>
              <a:rPr lang="en-US" sz="4000" dirty="0"/>
              <a:t>name of the Lord!”​</a:t>
            </a:r>
          </a:p>
          <a:p>
            <a:pPr marL="0" indent="0" algn="ctr">
              <a:buNone/>
            </a:pPr>
            <a:endParaRPr lang="en-US" sz="4000" dirty="0"/>
          </a:p>
          <a:p>
            <a:pPr marL="0" indent="0" algn="ctr">
              <a:buNone/>
            </a:pPr>
            <a:r>
              <a:rPr lang="en-US" sz="4000" dirty="0"/>
              <a:t>	“Peace in heaven and glory in the highest!”​</a:t>
            </a:r>
            <a:r>
              <a:rPr lang="en-US" sz="2600" dirty="0"/>
              <a:t>					</a:t>
            </a:r>
            <a:br>
              <a:rPr lang="en-US" sz="2600" dirty="0"/>
            </a:br>
            <a:r>
              <a:rPr lang="en-US" sz="2600" dirty="0"/>
              <a:t>							 </a:t>
            </a:r>
            <a:r>
              <a:rPr lang="en-US" sz="2600" b="1" dirty="0"/>
              <a:t>(Luke 19: 28-40, NIV)</a:t>
            </a:r>
            <a:endParaRPr lang="en-US" sz="2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5789D7-E890-94C8-C8E3-33012F1ACB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D73F-D2FC-42C9-AEFE-D7C4198EA148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506472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AED300-46E9-5A04-6006-E504653E45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38F9D2-3863-E9F5-2E32-BC5A625DC7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613186"/>
            <a:ext cx="10444244" cy="5563777"/>
          </a:xfrm>
          <a:solidFill>
            <a:schemeClr val="bg1"/>
          </a:solidFill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4200" dirty="0"/>
              <a:t>39 Some of the Pharisees in the crowd said to Jesus, “Teacher, rebuke your disciples!”​</a:t>
            </a:r>
          </a:p>
          <a:p>
            <a:pPr marL="0" indent="0" algn="ctr">
              <a:buNone/>
            </a:pPr>
            <a:endParaRPr lang="en-US" sz="4200" dirty="0"/>
          </a:p>
          <a:p>
            <a:pPr marL="0" indent="0" algn="ctr">
              <a:buNone/>
            </a:pPr>
            <a:r>
              <a:rPr lang="en-US" sz="4200" dirty="0"/>
              <a:t>40 “I tell you,” he replied, “if they keep quiet, the stones will cry out.”</a:t>
            </a:r>
            <a:r>
              <a:rPr lang="en-US" sz="2600" dirty="0"/>
              <a:t>​					</a:t>
            </a:r>
            <a:br>
              <a:rPr lang="en-US" sz="2600" dirty="0"/>
            </a:br>
            <a:r>
              <a:rPr lang="en-US" sz="2600" dirty="0"/>
              <a:t>							 </a:t>
            </a:r>
            <a:r>
              <a:rPr lang="en-US" sz="2600" b="1" dirty="0"/>
              <a:t>(Luke 19: 28-40, NIV)</a:t>
            </a:r>
            <a:endParaRPr lang="en-US" sz="2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CE8D1E-D51C-385F-2353-54CE94B0C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D73F-D2FC-42C9-AEFE-D7C4198EA148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285691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AE5DCC1-613C-DD42-DC72-03B8816CB4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B292BB-9B78-B497-0961-B5220F0105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0" y="283029"/>
            <a:ext cx="7489371" cy="4484914"/>
          </a:xfrm>
        </p:spPr>
        <p:txBody>
          <a:bodyPr>
            <a:normAutofit/>
          </a:bodyPr>
          <a:lstStyle/>
          <a:p>
            <a:r>
              <a:rPr lang="en-AU" sz="6000" dirty="0">
                <a:solidFill>
                  <a:srgbClr val="002060"/>
                </a:solidFill>
              </a:rPr>
              <a:t>1. Jesus’ royal entrance is marked by love</a:t>
            </a:r>
          </a:p>
        </p:txBody>
      </p:sp>
    </p:spTree>
    <p:extLst>
      <p:ext uri="{BB962C8B-B14F-4D97-AF65-F5344CB8AC3E}">
        <p14:creationId xmlns:p14="http://schemas.microsoft.com/office/powerpoint/2010/main" val="13821617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148321E-96B5-58A9-CEB3-3AB0FB45C3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142599-59AF-0520-1EA5-D371B9A3C1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76801" y="-174171"/>
            <a:ext cx="6696194" cy="4484914"/>
          </a:xfrm>
        </p:spPr>
        <p:txBody>
          <a:bodyPr>
            <a:normAutofit/>
          </a:bodyPr>
          <a:lstStyle/>
          <a:p>
            <a:r>
              <a:rPr lang="en-AU" sz="6000" dirty="0">
                <a:solidFill>
                  <a:srgbClr val="002060"/>
                </a:solidFill>
              </a:rPr>
              <a:t>2. His </a:t>
            </a:r>
            <a:r>
              <a:rPr lang="en-US" sz="6000" dirty="0">
                <a:solidFill>
                  <a:srgbClr val="002060"/>
                </a:solidFill>
              </a:rPr>
              <a:t>love cannot be shaken </a:t>
            </a:r>
            <a:endParaRPr lang="en-AU" sz="6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51415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d Meeting PPT Slides" id="{B52DD3CB-0510-1F4C-B31B-DF93CFBC0CD7}" vid="{55BC4F7E-F367-0640-8973-66FEBE1DD9CB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d Meeting PPT Slides" id="{B52DD3CB-0510-1F4C-B31B-DF93CFBC0CD7}" vid="{D851F3C9-3235-C94C-91A7-644A7709A4C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7357dd1f-699d-4d79-9a3b-b8d4e997a419">
      <UserInfo>
        <DisplayName>Sue Arundell</DisplayName>
        <AccountId>2782</AccountId>
        <AccountType/>
      </UserInfo>
      <UserInfo>
        <DisplayName>Matt Allensby</DisplayName>
        <AccountId>2077</AccountId>
        <AccountType/>
      </UserInfo>
    </SharedWithUsers>
    <LikesCount xmlns="http://schemas.microsoft.com/sharepoint/v3" xsi:nil="true"/>
    <_Flow_SignoffStatus xmlns="b7e36264-b76b-4546-857f-03fce5c6ba07" xsi:nil="true"/>
    <TaxCatchAll xmlns="7357dd1f-699d-4d79-9a3b-b8d4e997a419" xsi:nil="true"/>
    <Ratings xmlns="http://schemas.microsoft.com/sharepoint/v3" xsi:nil="true"/>
    <LikedBy xmlns="http://schemas.microsoft.com/sharepoint/v3">
      <UserInfo>
        <DisplayName/>
        <AccountId xsi:nil="true"/>
        <AccountType/>
      </UserInfo>
    </LikedBy>
    <lcf76f155ced4ddcb4097134ff3c332f xmlns="b7e36264-b76b-4546-857f-03fce5c6ba07">
      <Terms xmlns="http://schemas.microsoft.com/office/infopath/2007/PartnerControls"/>
    </lcf76f155ced4ddcb4097134ff3c332f>
    <RatedBy xmlns="http://schemas.microsoft.com/sharepoint/v3">
      <UserInfo>
        <DisplayName/>
        <AccountId xsi:nil="true"/>
        <AccountType/>
      </UserInfo>
    </RatedBy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28" ma:contentTypeDescription="Create a new document." ma:contentTypeScope="" ma:versionID="3da725855954b94dc8a7310bdccf429a">
  <xsd:schema xmlns:xsd="http://www.w3.org/2001/XMLSchema" xmlns:xs="http://www.w3.org/2001/XMLSchema" xmlns:p="http://schemas.microsoft.com/office/2006/metadata/properties" xmlns:ns1="http://schemas.microsoft.com/sharepoint/v3" xmlns:ns2="b7e36264-b76b-4546-857f-03fce5c6ba07" xmlns:ns3="7357dd1f-699d-4d79-9a3b-b8d4e997a419" targetNamespace="http://schemas.microsoft.com/office/2006/metadata/properties" ma:root="true" ma:fieldsID="f26a7edb458ee2b0cb3b95213a33a6af" ns1:_="" ns2:_="" ns3:_="">
    <xsd:import namespace="http://schemas.microsoft.com/sharepoint/v3"/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  <xsd:element ref="ns1:AverageRating" minOccurs="0"/>
                <xsd:element ref="ns1:RatingCount" minOccurs="0"/>
                <xsd:element ref="ns1:RatedBy" minOccurs="0"/>
                <xsd:element ref="ns1:Ratings" minOccurs="0"/>
                <xsd:element ref="ns1:LikesCount" minOccurs="0"/>
                <xsd:element ref="ns1:LikedB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28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29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RatedBy" ma:index="30" nillable="true" ma:displayName="Rated By" ma:description="Users rated the item." ma:hidden="true" ma:list="UserInfo" ma:internalName="Rat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atings" ma:index="31" nillable="true" ma:displayName="User ratings" ma:description="User ratings for the item" ma:hidden="true" ma:internalName="Ratings">
      <xsd:simpleType>
        <xsd:restriction base="dms:Note"/>
      </xsd:simpleType>
    </xsd:element>
    <xsd:element name="LikesCount" ma:index="32" nillable="true" ma:displayName="Number of Likes" ma:internalName="LikesCount">
      <xsd:simpleType>
        <xsd:restriction base="dms:Unknown"/>
      </xsd:simpleType>
    </xsd:element>
    <xsd:element name="LikedBy" ma:index="33" nillable="true" ma:displayName="Liked By" ma:hidden="true" ma:list="UserInfo" ma:internalName="Lik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ED74F41-8B89-43AA-90AE-6260BF2FA137}">
  <ds:schemaRefs>
    <ds:schemaRef ds:uri="http://www.w3.org/XML/1998/namespace"/>
    <ds:schemaRef ds:uri="http://schemas.microsoft.com/office/2006/documentManagement/types"/>
    <ds:schemaRef ds:uri="b7e36264-b76b-4546-857f-03fce5c6ba07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schemas.microsoft.com/sharepoint/v3"/>
    <ds:schemaRef ds:uri="http://purl.org/dc/dcmitype/"/>
    <ds:schemaRef ds:uri="http://schemas.openxmlformats.org/package/2006/metadata/core-properties"/>
    <ds:schemaRef ds:uri="7357dd1f-699d-4d79-9a3b-b8d4e997a419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D6B0CABB-74DC-46F6-9DA1-D60A0FFB233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E0DE187-B466-4CA7-8A06-A4D5EA92386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7e36264-b76b-4546-857f-03fce5c6ba07"/>
    <ds:schemaRef ds:uri="7357dd1f-699d-4d79-9a3b-b8d4e997a4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Themed Meeting PPT Slides</Template>
  <TotalTime>19</TotalTime>
  <Words>587</Words>
  <Application>Microsoft Office PowerPoint</Application>
  <PresentationFormat>Widescreen</PresentationFormat>
  <Paragraphs>54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Avenir Next LT Pro</vt:lpstr>
      <vt:lpstr>Calibri</vt:lpstr>
      <vt:lpstr>1_Office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1. Jesus’ royal entrance is marked by love</vt:lpstr>
      <vt:lpstr>2. His love cannot be shaken </vt:lpstr>
      <vt:lpstr>PowerPoint Presentation</vt:lpstr>
      <vt:lpstr>3. His love is expressed through faithfulness and obedience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Claire Hill</dc:creator>
  <cp:lastModifiedBy>Claire Hill</cp:lastModifiedBy>
  <cp:revision>2</cp:revision>
  <dcterms:created xsi:type="dcterms:W3CDTF">2026-01-07T22:58:38Z</dcterms:created>
  <dcterms:modified xsi:type="dcterms:W3CDTF">2026-01-07T23:18:36Z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MediaServiceImageTags">
    <vt:lpwstr/>
  </property>
</Properties>
</file>