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18"/>
  </p:notesMasterIdLst>
  <p:sldIdLst>
    <p:sldId id="259" r:id="rId6"/>
    <p:sldId id="256" r:id="rId7"/>
    <p:sldId id="275" r:id="rId8"/>
    <p:sldId id="257" r:id="rId9"/>
    <p:sldId id="267" r:id="rId10"/>
    <p:sldId id="269" r:id="rId11"/>
    <p:sldId id="270" r:id="rId12"/>
    <p:sldId id="268" r:id="rId13"/>
    <p:sldId id="271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153"/>
    <a:srgbClr val="E6DAAF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A05E91-2231-2C4A-B564-D347474154DE}" v="24" dt="2026-01-06T01:00:29.411"/>
    <p1510:client id="{FA517BFF-33CE-FC85-D6B6-B9467DDECF19}" v="2" dt="2026-01-06T21:34:18.2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8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0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FA517BFF-33CE-FC85-D6B6-B9467DDECF19}"/>
    <pc:docChg chg="modSld">
      <pc:chgData name="Claire Hill" userId="S::claire.hill@salvationarmy.org.au::395705f2-a15c-40fb-87d5-b2cda3f30c38" providerId="AD" clId="Web-{FA517BFF-33CE-FC85-D6B6-B9467DDECF19}" dt="2026-01-06T21:34:15.240" v="0" actId="20577"/>
      <pc:docMkLst>
        <pc:docMk/>
      </pc:docMkLst>
      <pc:sldChg chg="modSp">
        <pc:chgData name="Claire Hill" userId="S::claire.hill@salvationarmy.org.au::395705f2-a15c-40fb-87d5-b2cda3f30c38" providerId="AD" clId="Web-{FA517BFF-33CE-FC85-D6B6-B9467DDECF19}" dt="2026-01-06T21:34:15.240" v="0" actId="20577"/>
        <pc:sldMkLst>
          <pc:docMk/>
          <pc:sldMk cId="2525736689" sldId="274"/>
        </pc:sldMkLst>
        <pc:spChg chg="mod">
          <ac:chgData name="Claire Hill" userId="S::claire.hill@salvationarmy.org.au::395705f2-a15c-40fb-87d5-b2cda3f30c38" providerId="AD" clId="Web-{FA517BFF-33CE-FC85-D6B6-B9467DDECF19}" dt="2026-01-06T21:34:15.240" v="0" actId="20577"/>
          <ac:spMkLst>
            <pc:docMk/>
            <pc:sldMk cId="2525736689" sldId="274"/>
            <ac:spMk id="3" creationId="{502B045D-B7F7-EE4A-255F-D3ADFC0F94AE}"/>
          </ac:spMkLst>
        </pc:spChg>
      </pc:sldChg>
    </pc:docChg>
  </pc:docChgLst>
  <pc:docChgLst>
    <pc:chgData name="Isabelle Freckelton" userId="325fdac3-4a32-4177-9827-f4fd7dadb053" providerId="ADAL" clId="{59A0B576-907E-59AF-9680-1C0C486756F6}"/>
    <pc:docChg chg="undo custSel addSld modSld modMainMaster">
      <pc:chgData name="Isabelle Freckelton" userId="325fdac3-4a32-4177-9827-f4fd7dadb053" providerId="ADAL" clId="{59A0B576-907E-59AF-9680-1C0C486756F6}" dt="2026-01-06T01:00:29.411" v="54"/>
      <pc:docMkLst>
        <pc:docMk/>
      </pc:docMkLst>
      <pc:sldChg chg="modSp mod setBg">
        <pc:chgData name="Isabelle Freckelton" userId="325fdac3-4a32-4177-9827-f4fd7dadb053" providerId="ADAL" clId="{59A0B576-907E-59AF-9680-1C0C486756F6}" dt="2026-01-06T00:43:27.341" v="41"/>
        <pc:sldMkLst>
          <pc:docMk/>
          <pc:sldMk cId="573671431" sldId="257"/>
        </pc:sldMkLst>
        <pc:spChg chg="mod">
          <ac:chgData name="Isabelle Freckelton" userId="325fdac3-4a32-4177-9827-f4fd7dadb053" providerId="ADAL" clId="{59A0B576-907E-59AF-9680-1C0C486756F6}" dt="2026-01-06T00:43:24.813" v="39" actId="207"/>
          <ac:spMkLst>
            <pc:docMk/>
            <pc:sldMk cId="573671431" sldId="257"/>
            <ac:spMk id="2" creationId="{DA8D0B2B-2FC5-E94E-827B-04B3E162E5B1}"/>
          </ac:spMkLst>
        </pc:spChg>
        <pc:spChg chg="mod">
          <ac:chgData name="Isabelle Freckelton" userId="325fdac3-4a32-4177-9827-f4fd7dadb053" providerId="ADAL" clId="{59A0B576-907E-59AF-9680-1C0C486756F6}" dt="2026-01-06T00:43:24.813" v="39" actId="207"/>
          <ac:spMkLst>
            <pc:docMk/>
            <pc:sldMk cId="573671431" sldId="257"/>
            <ac:spMk id="3" creationId="{762BD88B-F214-B041-BD2A-12A367AF2D2D}"/>
          </ac:spMkLst>
        </pc:spChg>
      </pc:sldChg>
      <pc:sldChg chg="modSp mod setBg">
        <pc:chgData name="Isabelle Freckelton" userId="325fdac3-4a32-4177-9827-f4fd7dadb053" providerId="ADAL" clId="{59A0B576-907E-59AF-9680-1C0C486756F6}" dt="2026-01-06T00:59:46.404" v="46" actId="207"/>
        <pc:sldMkLst>
          <pc:docMk/>
          <pc:sldMk cId="2523725455" sldId="267"/>
        </pc:sldMkLst>
        <pc:spChg chg="mod">
          <ac:chgData name="Isabelle Freckelton" userId="325fdac3-4a32-4177-9827-f4fd7dadb053" providerId="ADAL" clId="{59A0B576-907E-59AF-9680-1C0C486756F6}" dt="2026-01-06T00:59:46.404" v="46" actId="207"/>
          <ac:spMkLst>
            <pc:docMk/>
            <pc:sldMk cId="2523725455" sldId="267"/>
            <ac:spMk id="2" creationId="{37BC008C-3087-BF46-B476-F6F70D1DE91A}"/>
          </ac:spMkLst>
        </pc:spChg>
      </pc:sldChg>
      <pc:sldChg chg="setBg">
        <pc:chgData name="Isabelle Freckelton" userId="325fdac3-4a32-4177-9827-f4fd7dadb053" providerId="ADAL" clId="{59A0B576-907E-59AF-9680-1C0C486756F6}" dt="2026-01-06T00:43:27.341" v="41"/>
        <pc:sldMkLst>
          <pc:docMk/>
          <pc:sldMk cId="1177739845" sldId="269"/>
        </pc:sldMkLst>
      </pc:sldChg>
      <pc:sldChg chg="modSp mod setBg">
        <pc:chgData name="Isabelle Freckelton" userId="325fdac3-4a32-4177-9827-f4fd7dadb053" providerId="ADAL" clId="{59A0B576-907E-59AF-9680-1C0C486756F6}" dt="2026-01-06T00:59:58.683" v="49" actId="207"/>
        <pc:sldMkLst>
          <pc:docMk/>
          <pc:sldMk cId="4214017116" sldId="270"/>
        </pc:sldMkLst>
        <pc:spChg chg="mod">
          <ac:chgData name="Isabelle Freckelton" userId="325fdac3-4a32-4177-9827-f4fd7dadb053" providerId="ADAL" clId="{59A0B576-907E-59AF-9680-1C0C486756F6}" dt="2026-01-06T00:59:58.683" v="49" actId="207"/>
          <ac:spMkLst>
            <pc:docMk/>
            <pc:sldMk cId="4214017116" sldId="270"/>
            <ac:spMk id="2" creationId="{0835A91A-0FF2-3E72-CD05-997E0A91D6EB}"/>
          </ac:spMkLst>
        </pc:spChg>
      </pc:sldChg>
      <pc:sldChg chg="setBg">
        <pc:chgData name="Isabelle Freckelton" userId="325fdac3-4a32-4177-9827-f4fd7dadb053" providerId="ADAL" clId="{59A0B576-907E-59AF-9680-1C0C486756F6}" dt="2026-01-06T00:43:27.341" v="41"/>
        <pc:sldMkLst>
          <pc:docMk/>
          <pc:sldMk cId="1913694338" sldId="271"/>
        </pc:sldMkLst>
      </pc:sldChg>
      <pc:sldChg chg="modSp mod setBg">
        <pc:chgData name="Isabelle Freckelton" userId="325fdac3-4a32-4177-9827-f4fd7dadb053" providerId="ADAL" clId="{59A0B576-907E-59AF-9680-1C0C486756F6}" dt="2026-01-06T01:00:03.672" v="50" actId="207"/>
        <pc:sldMkLst>
          <pc:docMk/>
          <pc:sldMk cId="4264010433" sldId="272"/>
        </pc:sldMkLst>
        <pc:spChg chg="mod">
          <ac:chgData name="Isabelle Freckelton" userId="325fdac3-4a32-4177-9827-f4fd7dadb053" providerId="ADAL" clId="{59A0B576-907E-59AF-9680-1C0C486756F6}" dt="2026-01-06T01:00:03.672" v="50" actId="207"/>
          <ac:spMkLst>
            <pc:docMk/>
            <pc:sldMk cId="4264010433" sldId="272"/>
            <ac:spMk id="2" creationId="{3E45D307-BA38-5189-1C91-2D737021741F}"/>
          </ac:spMkLst>
        </pc:spChg>
      </pc:sldChg>
      <pc:sldChg chg="setBg">
        <pc:chgData name="Isabelle Freckelton" userId="325fdac3-4a32-4177-9827-f4fd7dadb053" providerId="ADAL" clId="{59A0B576-907E-59AF-9680-1C0C486756F6}" dt="2026-01-06T00:43:27.341" v="41"/>
        <pc:sldMkLst>
          <pc:docMk/>
          <pc:sldMk cId="4043856355" sldId="273"/>
        </pc:sldMkLst>
      </pc:sldChg>
      <pc:sldChg chg="setBg">
        <pc:chgData name="Isabelle Freckelton" userId="325fdac3-4a32-4177-9827-f4fd7dadb053" providerId="ADAL" clId="{59A0B576-907E-59AF-9680-1C0C486756F6}" dt="2026-01-06T00:43:27.341" v="41"/>
        <pc:sldMkLst>
          <pc:docMk/>
          <pc:sldMk cId="2525736689" sldId="274"/>
        </pc:sldMkLst>
      </pc:sldChg>
      <pc:sldChg chg="new setBg">
        <pc:chgData name="Isabelle Freckelton" userId="325fdac3-4a32-4177-9827-f4fd7dadb053" providerId="ADAL" clId="{59A0B576-907E-59AF-9680-1C0C486756F6}" dt="2026-01-06T01:00:29.411" v="54"/>
        <pc:sldMkLst>
          <pc:docMk/>
          <pc:sldMk cId="4090222043" sldId="275"/>
        </pc:sldMkLst>
      </pc:sldChg>
      <pc:sldMasterChg chg="modSp">
        <pc:chgData name="Isabelle Freckelton" userId="325fdac3-4a32-4177-9827-f4fd7dadb053" providerId="ADAL" clId="{59A0B576-907E-59AF-9680-1C0C486756F6}" dt="2026-01-06T00:29:59.270" v="27" actId="207"/>
        <pc:sldMasterMkLst>
          <pc:docMk/>
          <pc:sldMasterMk cId="861545524" sldId="2147483660"/>
        </pc:sldMasterMkLst>
        <pc:spChg chg="mod">
          <ac:chgData name="Isabelle Freckelton" userId="325fdac3-4a32-4177-9827-f4fd7dadb053" providerId="ADAL" clId="{59A0B576-907E-59AF-9680-1C0C486756F6}" dt="2026-01-06T00:29:59.270" v="27" actId="207"/>
          <ac:spMkLst>
            <pc:docMk/>
            <pc:sldMasterMk cId="861545524" sldId="2147483660"/>
            <ac:spMk id="3" creationId="{BB379B61-1AEE-4C91-8922-99E84A64DA88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49E69-0232-4395-8782-5F4D20A5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365125"/>
            <a:ext cx="10167644" cy="1324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B56533-4789-4212-AFA9-3381A217C5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67493" y="1825625"/>
            <a:ext cx="10167644" cy="4351338"/>
          </a:xfrm>
        </p:spPr>
        <p:txBody>
          <a:bodyPr vert="eaVert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F1D1C-E2E5-46EF-9818-F6A4C107C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3" y="6404902"/>
            <a:ext cx="685611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817A5-C004-4624-8EC5-063F30D4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2708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876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52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52515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2515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2515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2515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a child sitting on a bench&#10;&#10;AI-generated content may be incorrect.">
            <a:extLst>
              <a:ext uri="{FF2B5EF4-FFF2-40B4-BE49-F238E27FC236}">
                <a16:creationId xmlns:a16="http://schemas.microsoft.com/office/drawing/2014/main" id="{8507B440-B2DD-9D51-42D3-7648A9EEB0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t="11193" b="4960"/>
          <a:stretch>
            <a:fillRect/>
          </a:stretch>
        </p:blipFill>
        <p:spPr>
          <a:xfrm>
            <a:off x="0" y="-27307"/>
            <a:ext cx="12192000" cy="688530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7DC608-D752-C146-A0AA-46363AC32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</a:t>
            </a:fld>
            <a:endParaRPr lang="en-AU"/>
          </a:p>
        </p:txBody>
      </p:sp>
      <p:pic>
        <p:nvPicPr>
          <p:cNvPr id="2" name="Picture 1" descr="A person and a child sitting on a bench&#10;&#10;AI-generated content may be incorrect.">
            <a:extLst>
              <a:ext uri="{FF2B5EF4-FFF2-40B4-BE49-F238E27FC236}">
                <a16:creationId xmlns:a16="http://schemas.microsoft.com/office/drawing/2014/main" id="{C4DA68D9-61A2-DB9D-3555-6E3A4CA75B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263" y="-27307"/>
            <a:ext cx="10263116" cy="691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43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C4C3BF-1EF3-6908-21EB-B97EFA349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D307-BA38-5189-1C91-2D7370217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6786" y="1224509"/>
            <a:ext cx="6258429" cy="4408983"/>
          </a:xfrm>
        </p:spPr>
        <p:txBody>
          <a:bodyPr anchor="ctr">
            <a:normAutofit/>
          </a:bodyPr>
          <a:lstStyle/>
          <a:p>
            <a:pPr algn="ctr"/>
            <a:r>
              <a:rPr lang="en-US" sz="4400" dirty="0">
                <a:solidFill>
                  <a:srgbClr val="525153"/>
                </a:solidFill>
              </a:rPr>
              <a:t>3. God demonstrates that his love is greater than human love</a:t>
            </a:r>
            <a:endParaRPr lang="en-US" dirty="0">
              <a:solidFill>
                <a:srgbClr val="525153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311A2D-C6CE-BD94-080B-A52AD259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4010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E3638E-82CD-4F5D-9EAA-95810F841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F9F9D-7408-FC4C-7240-B9E8DD3BB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966133"/>
            <a:ext cx="10444244" cy="1324800"/>
          </a:xfrm>
        </p:spPr>
        <p:txBody>
          <a:bodyPr>
            <a:normAutofit/>
          </a:bodyPr>
          <a:lstStyle/>
          <a:p>
            <a:pPr algn="ctr"/>
            <a:r>
              <a:rPr lang="en-US" sz="3200" baseline="30000" dirty="0"/>
              <a:t>Romans 5:7 (NIV)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D3B02-869E-5818-DAE9-C4F31214B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567067"/>
            <a:ext cx="10444244" cy="50614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000" dirty="0"/>
              <a:t>“Very rarely will anyone die for a righteous person, though for a good person someone might possibly dare to die.”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13AC8-112B-053F-808F-EB97745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85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B56517-49A5-6A3A-F142-94497FE62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74A41-49FA-24D8-06F7-D5D1AAF24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966133"/>
            <a:ext cx="10444244" cy="1324800"/>
          </a:xfrm>
        </p:spPr>
        <p:txBody>
          <a:bodyPr>
            <a:normAutofit/>
          </a:bodyPr>
          <a:lstStyle/>
          <a:p>
            <a:pPr algn="ctr"/>
            <a:r>
              <a:rPr lang="en-US" sz="3200" baseline="30000" dirty="0"/>
              <a:t>Romans 5:8 (NIV)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B045D-B7F7-EE4A-255F-D3ADFC0F9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567067"/>
            <a:ext cx="10444244" cy="50614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000" dirty="0"/>
              <a:t>"But, God demonstrates his own love for us in this: While we were still sinners, Christ died for us."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E473F-13A6-A481-2A36-098774DE4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5736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31097-B3DE-42C8-AF43-DDA7A52FB1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en-AU" sz="60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3E8299-36E4-44D3-AC1D-46AB707917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>
              <a:solidFill>
                <a:srgbClr val="3C0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B19098-FDCD-0545-1381-485114246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0222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D0B2B-2FC5-E94E-827B-04B3E162E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966133"/>
            <a:ext cx="10444244" cy="1324800"/>
          </a:xfrm>
        </p:spPr>
        <p:txBody>
          <a:bodyPr>
            <a:normAutofit/>
          </a:bodyPr>
          <a:lstStyle/>
          <a:p>
            <a:pPr algn="ctr"/>
            <a:r>
              <a:rPr lang="en-US" sz="3200" baseline="30000" dirty="0"/>
              <a:t>Romans 5:6-8 (NIV)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BD88B-F214-B041-BD2A-12A367AF2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567067"/>
            <a:ext cx="10444244" cy="50614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2800" dirty="0"/>
              <a:t>You see, at just the right time, when we were still powerless, Christ died for the ungodly. Very rarely will anyone die for a righteous person, though for a good person someone might possibly dare to die. But God demonstrates his own love for us in this: While we were still sinners, Christ died for us.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8F99E-A36E-ED41-958B-B6B2CAC5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671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C008C-3087-BF46-B476-F6F70D1DE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245" y="1224509"/>
            <a:ext cx="7405511" cy="4408983"/>
          </a:xfrm>
        </p:spPr>
        <p:txBody>
          <a:bodyPr anchor="ctr">
            <a:normAutofit/>
          </a:bodyPr>
          <a:lstStyle/>
          <a:p>
            <a:pPr algn="ctr"/>
            <a:r>
              <a:rPr lang="en-US" sz="4400" dirty="0">
                <a:solidFill>
                  <a:srgbClr val="525153"/>
                </a:solidFill>
              </a:rPr>
              <a:t>1. God demonstrates that his love doesn’t depend on how good we are</a:t>
            </a:r>
            <a:endParaRPr lang="en-US" dirty="0">
              <a:solidFill>
                <a:srgbClr val="525153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73F0D0-D576-0B48-89AC-D2916CBA8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3725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2EF304-4379-4195-A205-968E85DF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960D4-8B9B-658D-225A-160464BB7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966133"/>
            <a:ext cx="10444244" cy="1324800"/>
          </a:xfrm>
        </p:spPr>
        <p:txBody>
          <a:bodyPr>
            <a:normAutofit/>
          </a:bodyPr>
          <a:lstStyle/>
          <a:p>
            <a:pPr algn="ctr"/>
            <a:r>
              <a:rPr lang="en-US" sz="3200" baseline="30000" dirty="0"/>
              <a:t>Romans 5:6 (NIV)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4D990-9211-6401-7E53-E2AEFE9EC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567067"/>
            <a:ext cx="10444244" cy="50614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800" dirty="0"/>
              <a:t>“You see, at just the right time, when we were still powerless, Christ died for the ungodly.”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54489D-CB0B-EAA4-83D6-66666C37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7739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7E9DD0-1150-FC39-08BE-79F413780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5A91A-0FF2-3E72-CD05-997E0A91D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9393" y="1224509"/>
            <a:ext cx="5653214" cy="4408983"/>
          </a:xfrm>
        </p:spPr>
        <p:txBody>
          <a:bodyPr anchor="ctr">
            <a:normAutofit/>
          </a:bodyPr>
          <a:lstStyle/>
          <a:p>
            <a:pPr algn="ctr"/>
            <a:r>
              <a:rPr lang="en-US" sz="4400" dirty="0">
                <a:solidFill>
                  <a:srgbClr val="525153"/>
                </a:solidFill>
              </a:rPr>
              <a:t>2. God demonstrates that his love is totally selfless</a:t>
            </a:r>
            <a:endParaRPr lang="en-US" dirty="0">
              <a:solidFill>
                <a:srgbClr val="525153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35BE7F-BF25-804B-A430-C2C7B5AAF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4017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and person holding boxes and a question mark on a scale&#10;&#10;AI-generated content may be incorrect.">
            <a:extLst>
              <a:ext uri="{FF2B5EF4-FFF2-40B4-BE49-F238E27FC236}">
                <a16:creationId xmlns:a16="http://schemas.microsoft.com/office/drawing/2014/main" id="{51AD872C-377C-91CB-5B36-8D73049B7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t="10341" b="10341"/>
          <a:stretch>
            <a:fillRect/>
          </a:stretch>
        </p:blipFill>
        <p:spPr>
          <a:xfrm>
            <a:off x="0" y="0"/>
            <a:ext cx="12192000" cy="6965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8D0B2B-2FC5-E94E-827B-04B3E162E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804" y="365125"/>
            <a:ext cx="4727317" cy="1324800"/>
          </a:xfrm>
        </p:spPr>
        <p:txBody>
          <a:bodyPr/>
          <a:lstStyle/>
          <a:p>
            <a:endParaRPr lang="en-US" dirty="0">
              <a:solidFill>
                <a:srgbClr val="C45D3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BD88B-F214-B041-BD2A-12A367AF2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0804" y="1825625"/>
            <a:ext cx="4727317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8F99E-A36E-ED41-958B-B6B2CAC5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8</a:t>
            </a:fld>
            <a:endParaRPr lang="en-AU"/>
          </a:p>
        </p:txBody>
      </p:sp>
      <p:pic>
        <p:nvPicPr>
          <p:cNvPr id="5" name="Picture 4" descr="A person and person holding boxes and a question mark on a scale&#10;&#10;AI-generated content may be incorrect.">
            <a:extLst>
              <a:ext uri="{FF2B5EF4-FFF2-40B4-BE49-F238E27FC236}">
                <a16:creationId xmlns:a16="http://schemas.microsoft.com/office/drawing/2014/main" id="{3D30F802-4899-9FC9-2B1B-74FBFD80C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0735" y="-66"/>
            <a:ext cx="9670530" cy="696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41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61EA21-1957-06DC-12BD-26290C26E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A764A-EFB9-41D5-C067-631DE55C7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966133"/>
            <a:ext cx="10444244" cy="1324800"/>
          </a:xfrm>
        </p:spPr>
        <p:txBody>
          <a:bodyPr>
            <a:normAutofit/>
          </a:bodyPr>
          <a:lstStyle/>
          <a:p>
            <a:pPr algn="ctr"/>
            <a:r>
              <a:rPr lang="en-US" sz="3200" baseline="30000" dirty="0"/>
              <a:t>Luke 23:34 (NIV)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525E5-5E18-7F7B-FC6B-FD21ABC14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567067"/>
            <a:ext cx="10444244" cy="5061466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400" dirty="0"/>
              <a:t>“Father, forgive them, for they do not know what they are doing.”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32646-89D5-F055-536A-C61479539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36943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" id="{4E9BD3BA-F666-9C4D-98B0-E82A50302133}" vid="{82FF5FD4-2510-FA47-87FD-1343034D0B88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" id="{4E9BD3BA-F666-9C4D-98B0-E82A50302133}" vid="{EBB672A0-AD5B-F643-993B-E4A71A7AD0A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3da725855954b94dc8a7310bdccf429a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f26a7edb458ee2b0cb3b95213a33a6af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57dd1f-699d-4d79-9a3b-b8d4e997a419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LikesCount xmlns="http://schemas.microsoft.com/sharepoint/v3" xsi:nil="true"/>
    <_Flow_SignoffStatus xmlns="b7e36264-b76b-4546-857f-03fce5c6ba07" xsi:nil="true"/>
    <TaxCatchAll xmlns="7357dd1f-699d-4d79-9a3b-b8d4e997a419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lcf76f155ced4ddcb4097134ff3c332f xmlns="b7e36264-b76b-4546-857f-03fce5c6ba07">
      <Terms xmlns="http://schemas.microsoft.com/office/infopath/2007/PartnerControls"/>
    </lcf76f155ced4ddcb4097134ff3c332f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DBC21D-5588-4FBA-B490-392A810C18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D74F41-8B89-43AA-90AE-6260BF2FA137}">
  <ds:schemaRefs>
    <ds:schemaRef ds:uri="b7e36264-b76b-4546-857f-03fce5c6ba07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7357dd1f-699d-4d79-9a3b-b8d4e997a41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57</TotalTime>
  <Words>222</Words>
  <Application>Microsoft Office PowerPoint</Application>
  <PresentationFormat>Widescreen</PresentationFormat>
  <Paragraphs>24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1_Office Theme</vt:lpstr>
      <vt:lpstr>Custom Design</vt:lpstr>
      <vt:lpstr>PowerPoint Presentation</vt:lpstr>
      <vt:lpstr>PowerPoint Presentation</vt:lpstr>
      <vt:lpstr>PowerPoint Presentation</vt:lpstr>
      <vt:lpstr>Romans 5:6-8 (NIV)</vt:lpstr>
      <vt:lpstr>1. God demonstrates that his love doesn’t depend on how good we are</vt:lpstr>
      <vt:lpstr>Romans 5:6 (NIV)</vt:lpstr>
      <vt:lpstr>2. God demonstrates that his love is totally selfless</vt:lpstr>
      <vt:lpstr>PowerPoint Presentation</vt:lpstr>
      <vt:lpstr>Luke 23:34 (NIV)</vt:lpstr>
      <vt:lpstr>3. God demonstrates that his love is greater than human love</vt:lpstr>
      <vt:lpstr>Romans 5:7 (NIV)</vt:lpstr>
      <vt:lpstr>Romans 5:8 (NIV)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Isabelle Freckelton</cp:lastModifiedBy>
  <cp:revision>3</cp:revision>
  <dcterms:created xsi:type="dcterms:W3CDTF">2025-12-15T03:24:11Z</dcterms:created>
  <dcterms:modified xsi:type="dcterms:W3CDTF">2026-01-06T21:34:20Z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