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2" r:id="rId5"/>
  </p:sldMasterIdLst>
  <p:notesMasterIdLst>
    <p:notesMasterId r:id="rId20"/>
  </p:notesMasterIdLst>
  <p:sldIdLst>
    <p:sldId id="267" r:id="rId6"/>
    <p:sldId id="269" r:id="rId7"/>
    <p:sldId id="259" r:id="rId8"/>
    <p:sldId id="270" r:id="rId9"/>
    <p:sldId id="271" r:id="rId10"/>
    <p:sldId id="272" r:id="rId11"/>
    <p:sldId id="273" r:id="rId12"/>
    <p:sldId id="274" r:id="rId13"/>
    <p:sldId id="275" r:id="rId14"/>
    <p:sldId id="276" r:id="rId15"/>
    <p:sldId id="277" r:id="rId16"/>
    <p:sldId id="278" r:id="rId17"/>
    <p:sldId id="279" r:id="rId18"/>
    <p:sldId id="280"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25153"/>
    <a:srgbClr val="3C0C00"/>
    <a:srgbClr val="C45D3C"/>
    <a:srgbClr val="2232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3DF091-458B-9CF8-B788-D4EAFA9ECA84}" v="17" dt="2026-01-06T23:15:17.352"/>
    <p1510:client id="{F6A4E139-FCA4-3449-A476-D7CD6CDA18F9}" v="7" dt="2026-01-06T01:03:32.7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114" autoAdjust="0"/>
    <p:restoredTop sz="96301"/>
  </p:normalViewPr>
  <p:slideViewPr>
    <p:cSldViewPr snapToGrid="0">
      <p:cViewPr varScale="1">
        <p:scale>
          <a:sx n="119" d="100"/>
          <a:sy n="119" d="100"/>
        </p:scale>
        <p:origin x="224" y="3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abelle Freckelton" userId="325fdac3-4a32-4177-9827-f4fd7dadb053" providerId="ADAL" clId="{59A0B576-907E-59AF-9680-1C0C486756F6}"/>
    <pc:docChg chg="modSld modMainMaster">
      <pc:chgData name="Isabelle Freckelton" userId="325fdac3-4a32-4177-9827-f4fd7dadb053" providerId="ADAL" clId="{59A0B576-907E-59AF-9680-1C0C486756F6}" dt="2026-01-06T01:03:32.766" v="41" actId="207"/>
      <pc:docMkLst>
        <pc:docMk/>
      </pc:docMkLst>
      <pc:sldChg chg="modSp mod">
        <pc:chgData name="Isabelle Freckelton" userId="325fdac3-4a32-4177-9827-f4fd7dadb053" providerId="ADAL" clId="{59A0B576-907E-59AF-9680-1C0C486756F6}" dt="2026-01-06T00:23:24.481" v="28" actId="207"/>
        <pc:sldMkLst>
          <pc:docMk/>
          <pc:sldMk cId="1417343041" sldId="259"/>
        </pc:sldMkLst>
        <pc:spChg chg="mod">
          <ac:chgData name="Isabelle Freckelton" userId="325fdac3-4a32-4177-9827-f4fd7dadb053" providerId="ADAL" clId="{59A0B576-907E-59AF-9680-1C0C486756F6}" dt="2026-01-06T00:23:24.481" v="28" actId="207"/>
          <ac:spMkLst>
            <pc:docMk/>
            <pc:sldMk cId="1417343041" sldId="259"/>
            <ac:spMk id="2" creationId="{F1D7E7FB-1DE6-F217-9FAB-37A34ADCB467}"/>
          </ac:spMkLst>
        </pc:spChg>
      </pc:sldChg>
      <pc:sldChg chg="modSp mod setBg">
        <pc:chgData name="Isabelle Freckelton" userId="325fdac3-4a32-4177-9827-f4fd7dadb053" providerId="ADAL" clId="{59A0B576-907E-59AF-9680-1C0C486756F6}" dt="2026-01-06T01:03:08.326" v="40"/>
        <pc:sldMkLst>
          <pc:docMk/>
          <pc:sldMk cId="2523725455" sldId="267"/>
        </pc:sldMkLst>
        <pc:spChg chg="mod">
          <ac:chgData name="Isabelle Freckelton" userId="325fdac3-4a32-4177-9827-f4fd7dadb053" providerId="ADAL" clId="{59A0B576-907E-59AF-9680-1C0C486756F6}" dt="2026-01-06T00:23:05.900" v="26" actId="1076"/>
          <ac:spMkLst>
            <pc:docMk/>
            <pc:sldMk cId="2523725455" sldId="267"/>
            <ac:spMk id="2" creationId="{37BC008C-3087-BF46-B476-F6F70D1DE91A}"/>
          </ac:spMkLst>
        </pc:spChg>
      </pc:sldChg>
      <pc:sldChg chg="modSp mod setBg">
        <pc:chgData name="Isabelle Freckelton" userId="325fdac3-4a32-4177-9827-f4fd7dadb053" providerId="ADAL" clId="{59A0B576-907E-59AF-9680-1C0C486756F6}" dt="2026-01-06T00:23:00.524" v="25" actId="1076"/>
        <pc:sldMkLst>
          <pc:docMk/>
          <pc:sldMk cId="3892591740" sldId="269"/>
        </pc:sldMkLst>
        <pc:spChg chg="mod">
          <ac:chgData name="Isabelle Freckelton" userId="325fdac3-4a32-4177-9827-f4fd7dadb053" providerId="ADAL" clId="{59A0B576-907E-59AF-9680-1C0C486756F6}" dt="2026-01-06T00:23:00.524" v="25" actId="1076"/>
          <ac:spMkLst>
            <pc:docMk/>
            <pc:sldMk cId="3892591740" sldId="269"/>
            <ac:spMk id="2" creationId="{7A970500-F8A8-9161-2407-EB5AA53BA8AC}"/>
          </ac:spMkLst>
        </pc:spChg>
      </pc:sldChg>
      <pc:sldChg chg="modSp mod">
        <pc:chgData name="Isabelle Freckelton" userId="325fdac3-4a32-4177-9827-f4fd7dadb053" providerId="ADAL" clId="{59A0B576-907E-59AF-9680-1C0C486756F6}" dt="2026-01-06T00:23:29.284" v="29" actId="207"/>
        <pc:sldMkLst>
          <pc:docMk/>
          <pc:sldMk cId="289436230" sldId="270"/>
        </pc:sldMkLst>
        <pc:spChg chg="mod">
          <ac:chgData name="Isabelle Freckelton" userId="325fdac3-4a32-4177-9827-f4fd7dadb053" providerId="ADAL" clId="{59A0B576-907E-59AF-9680-1C0C486756F6}" dt="2026-01-06T00:23:29.284" v="29" actId="207"/>
          <ac:spMkLst>
            <pc:docMk/>
            <pc:sldMk cId="289436230" sldId="270"/>
            <ac:spMk id="2" creationId="{4773A4CC-D581-8461-F742-3DDCC4BAF4D5}"/>
          </ac:spMkLst>
        </pc:spChg>
      </pc:sldChg>
      <pc:sldChg chg="modSp mod">
        <pc:chgData name="Isabelle Freckelton" userId="325fdac3-4a32-4177-9827-f4fd7dadb053" providerId="ADAL" clId="{59A0B576-907E-59AF-9680-1C0C486756F6}" dt="2026-01-06T00:23:33.353" v="30" actId="207"/>
        <pc:sldMkLst>
          <pc:docMk/>
          <pc:sldMk cId="3017999122" sldId="271"/>
        </pc:sldMkLst>
        <pc:spChg chg="mod">
          <ac:chgData name="Isabelle Freckelton" userId="325fdac3-4a32-4177-9827-f4fd7dadb053" providerId="ADAL" clId="{59A0B576-907E-59AF-9680-1C0C486756F6}" dt="2026-01-06T00:23:33.353" v="30" actId="207"/>
          <ac:spMkLst>
            <pc:docMk/>
            <pc:sldMk cId="3017999122" sldId="271"/>
            <ac:spMk id="2" creationId="{ECFE0410-7FDA-0F23-40D3-C00F17340DE2}"/>
          </ac:spMkLst>
        </pc:spChg>
      </pc:sldChg>
      <pc:sldChg chg="modSp mod">
        <pc:chgData name="Isabelle Freckelton" userId="325fdac3-4a32-4177-9827-f4fd7dadb053" providerId="ADAL" clId="{59A0B576-907E-59AF-9680-1C0C486756F6}" dt="2026-01-06T00:23:37.078" v="31" actId="207"/>
        <pc:sldMkLst>
          <pc:docMk/>
          <pc:sldMk cId="3507134237" sldId="272"/>
        </pc:sldMkLst>
        <pc:spChg chg="mod">
          <ac:chgData name="Isabelle Freckelton" userId="325fdac3-4a32-4177-9827-f4fd7dadb053" providerId="ADAL" clId="{59A0B576-907E-59AF-9680-1C0C486756F6}" dt="2026-01-06T00:23:37.078" v="31" actId="207"/>
          <ac:spMkLst>
            <pc:docMk/>
            <pc:sldMk cId="3507134237" sldId="272"/>
            <ac:spMk id="2" creationId="{8D5236F8-07A8-168F-B72B-408618E455D9}"/>
          </ac:spMkLst>
        </pc:spChg>
      </pc:sldChg>
      <pc:sldChg chg="modSp mod">
        <pc:chgData name="Isabelle Freckelton" userId="325fdac3-4a32-4177-9827-f4fd7dadb053" providerId="ADAL" clId="{59A0B576-907E-59AF-9680-1C0C486756F6}" dt="2026-01-06T00:23:40.569" v="32" actId="207"/>
        <pc:sldMkLst>
          <pc:docMk/>
          <pc:sldMk cId="1977362409" sldId="273"/>
        </pc:sldMkLst>
        <pc:spChg chg="mod">
          <ac:chgData name="Isabelle Freckelton" userId="325fdac3-4a32-4177-9827-f4fd7dadb053" providerId="ADAL" clId="{59A0B576-907E-59AF-9680-1C0C486756F6}" dt="2026-01-06T00:23:40.569" v="32" actId="207"/>
          <ac:spMkLst>
            <pc:docMk/>
            <pc:sldMk cId="1977362409" sldId="273"/>
            <ac:spMk id="2" creationId="{C567A04B-4694-4144-19A2-EDEB3D8EA381}"/>
          </ac:spMkLst>
        </pc:spChg>
      </pc:sldChg>
      <pc:sldChg chg="modSp mod">
        <pc:chgData name="Isabelle Freckelton" userId="325fdac3-4a32-4177-9827-f4fd7dadb053" providerId="ADAL" clId="{59A0B576-907E-59AF-9680-1C0C486756F6}" dt="2026-01-06T00:23:43.500" v="33" actId="207"/>
        <pc:sldMkLst>
          <pc:docMk/>
          <pc:sldMk cId="3036405940" sldId="274"/>
        </pc:sldMkLst>
        <pc:spChg chg="mod">
          <ac:chgData name="Isabelle Freckelton" userId="325fdac3-4a32-4177-9827-f4fd7dadb053" providerId="ADAL" clId="{59A0B576-907E-59AF-9680-1C0C486756F6}" dt="2026-01-06T00:23:43.500" v="33" actId="207"/>
          <ac:spMkLst>
            <pc:docMk/>
            <pc:sldMk cId="3036405940" sldId="274"/>
            <ac:spMk id="2" creationId="{12ABE9B8-C14B-3DFC-D96B-827AFBC5BACC}"/>
          </ac:spMkLst>
        </pc:spChg>
      </pc:sldChg>
      <pc:sldChg chg="modSp mod">
        <pc:chgData name="Isabelle Freckelton" userId="325fdac3-4a32-4177-9827-f4fd7dadb053" providerId="ADAL" clId="{59A0B576-907E-59AF-9680-1C0C486756F6}" dt="2026-01-06T00:23:47.022" v="34" actId="207"/>
        <pc:sldMkLst>
          <pc:docMk/>
          <pc:sldMk cId="341212526" sldId="275"/>
        </pc:sldMkLst>
        <pc:spChg chg="mod">
          <ac:chgData name="Isabelle Freckelton" userId="325fdac3-4a32-4177-9827-f4fd7dadb053" providerId="ADAL" clId="{59A0B576-907E-59AF-9680-1C0C486756F6}" dt="2026-01-06T00:23:47.022" v="34" actId="207"/>
          <ac:spMkLst>
            <pc:docMk/>
            <pc:sldMk cId="341212526" sldId="275"/>
            <ac:spMk id="2" creationId="{1BCE49BD-27A2-DFE3-AA4E-376833E45B8E}"/>
          </ac:spMkLst>
        </pc:spChg>
      </pc:sldChg>
      <pc:sldChg chg="modSp mod">
        <pc:chgData name="Isabelle Freckelton" userId="325fdac3-4a32-4177-9827-f4fd7dadb053" providerId="ADAL" clId="{59A0B576-907E-59AF-9680-1C0C486756F6}" dt="2026-01-06T00:23:55.954" v="35" actId="207"/>
        <pc:sldMkLst>
          <pc:docMk/>
          <pc:sldMk cId="1295342145" sldId="276"/>
        </pc:sldMkLst>
        <pc:spChg chg="mod">
          <ac:chgData name="Isabelle Freckelton" userId="325fdac3-4a32-4177-9827-f4fd7dadb053" providerId="ADAL" clId="{59A0B576-907E-59AF-9680-1C0C486756F6}" dt="2026-01-06T00:23:55.954" v="35" actId="207"/>
          <ac:spMkLst>
            <pc:docMk/>
            <pc:sldMk cId="1295342145" sldId="276"/>
            <ac:spMk id="2" creationId="{68A1F64E-39BF-EF09-128C-50522FD75C23}"/>
          </ac:spMkLst>
        </pc:spChg>
      </pc:sldChg>
      <pc:sldChg chg="modSp mod setBg">
        <pc:chgData name="Isabelle Freckelton" userId="325fdac3-4a32-4177-9827-f4fd7dadb053" providerId="ADAL" clId="{59A0B576-907E-59AF-9680-1C0C486756F6}" dt="2026-01-06T00:23:09.659" v="27" actId="1076"/>
        <pc:sldMkLst>
          <pc:docMk/>
          <pc:sldMk cId="1424345132" sldId="277"/>
        </pc:sldMkLst>
        <pc:spChg chg="mod">
          <ac:chgData name="Isabelle Freckelton" userId="325fdac3-4a32-4177-9827-f4fd7dadb053" providerId="ADAL" clId="{59A0B576-907E-59AF-9680-1C0C486756F6}" dt="2026-01-06T00:23:09.659" v="27" actId="1076"/>
          <ac:spMkLst>
            <pc:docMk/>
            <pc:sldMk cId="1424345132" sldId="277"/>
            <ac:spMk id="2" creationId="{F29ED3C6-5277-5DED-8FD8-F8A752BFD8BE}"/>
          </ac:spMkLst>
        </pc:spChg>
      </pc:sldChg>
      <pc:sldChg chg="modSp mod">
        <pc:chgData name="Isabelle Freckelton" userId="325fdac3-4a32-4177-9827-f4fd7dadb053" providerId="ADAL" clId="{59A0B576-907E-59AF-9680-1C0C486756F6}" dt="2026-01-06T00:24:00.942" v="36" actId="207"/>
        <pc:sldMkLst>
          <pc:docMk/>
          <pc:sldMk cId="2792850964" sldId="278"/>
        </pc:sldMkLst>
        <pc:spChg chg="mod">
          <ac:chgData name="Isabelle Freckelton" userId="325fdac3-4a32-4177-9827-f4fd7dadb053" providerId="ADAL" clId="{59A0B576-907E-59AF-9680-1C0C486756F6}" dt="2026-01-06T00:24:00.942" v="36" actId="207"/>
          <ac:spMkLst>
            <pc:docMk/>
            <pc:sldMk cId="2792850964" sldId="278"/>
            <ac:spMk id="2" creationId="{694C95FD-C391-E866-AE2F-32D0EE817E5F}"/>
          </ac:spMkLst>
        </pc:spChg>
      </pc:sldChg>
      <pc:sldChg chg="modSp mod">
        <pc:chgData name="Isabelle Freckelton" userId="325fdac3-4a32-4177-9827-f4fd7dadb053" providerId="ADAL" clId="{59A0B576-907E-59AF-9680-1C0C486756F6}" dt="2026-01-06T00:24:06.238" v="37" actId="207"/>
        <pc:sldMkLst>
          <pc:docMk/>
          <pc:sldMk cId="2563215394" sldId="279"/>
        </pc:sldMkLst>
        <pc:spChg chg="mod">
          <ac:chgData name="Isabelle Freckelton" userId="325fdac3-4a32-4177-9827-f4fd7dadb053" providerId="ADAL" clId="{59A0B576-907E-59AF-9680-1C0C486756F6}" dt="2026-01-06T00:24:06.238" v="37" actId="207"/>
          <ac:spMkLst>
            <pc:docMk/>
            <pc:sldMk cId="2563215394" sldId="279"/>
            <ac:spMk id="2" creationId="{81ED505E-7E02-BEB4-77ED-90158D5F3C4B}"/>
          </ac:spMkLst>
        </pc:spChg>
      </pc:sldChg>
      <pc:sldChg chg="modSp mod">
        <pc:chgData name="Isabelle Freckelton" userId="325fdac3-4a32-4177-9827-f4fd7dadb053" providerId="ADAL" clId="{59A0B576-907E-59AF-9680-1C0C486756F6}" dt="2026-01-06T00:24:10.200" v="38" actId="207"/>
        <pc:sldMkLst>
          <pc:docMk/>
          <pc:sldMk cId="311314332" sldId="280"/>
        </pc:sldMkLst>
        <pc:spChg chg="mod">
          <ac:chgData name="Isabelle Freckelton" userId="325fdac3-4a32-4177-9827-f4fd7dadb053" providerId="ADAL" clId="{59A0B576-907E-59AF-9680-1C0C486756F6}" dt="2026-01-06T00:24:10.200" v="38" actId="207"/>
          <ac:spMkLst>
            <pc:docMk/>
            <pc:sldMk cId="311314332" sldId="280"/>
            <ac:spMk id="2" creationId="{02EA05FE-9F86-B33A-B011-8E946C084E60}"/>
          </ac:spMkLst>
        </pc:spChg>
      </pc:sldChg>
      <pc:sldMasterChg chg="modSp">
        <pc:chgData name="Isabelle Freckelton" userId="325fdac3-4a32-4177-9827-f4fd7dadb053" providerId="ADAL" clId="{59A0B576-907E-59AF-9680-1C0C486756F6}" dt="2026-01-06T01:03:32.766" v="41" actId="207"/>
        <pc:sldMasterMkLst>
          <pc:docMk/>
          <pc:sldMasterMk cId="861545524" sldId="2147483660"/>
        </pc:sldMasterMkLst>
        <pc:spChg chg="mod">
          <ac:chgData name="Isabelle Freckelton" userId="325fdac3-4a32-4177-9827-f4fd7dadb053" providerId="ADAL" clId="{59A0B576-907E-59AF-9680-1C0C486756F6}" dt="2026-01-06T01:03:32.766" v="41" actId="207"/>
          <ac:spMkLst>
            <pc:docMk/>
            <pc:sldMasterMk cId="861545524" sldId="2147483660"/>
            <ac:spMk id="3" creationId="{BB379B61-1AEE-4C91-8922-99E84A64DA88}"/>
          </ac:spMkLst>
        </pc:spChg>
      </pc:sldMasterChg>
    </pc:docChg>
  </pc:docChgLst>
  <pc:docChgLst>
    <pc:chgData name="Claire Hill" userId="S::claire.hill@salvationarmy.org.au::395705f2-a15c-40fb-87d5-b2cda3f30c38" providerId="AD" clId="Web-{5B3DF091-458B-9CF8-B788-D4EAFA9ECA84}"/>
    <pc:docChg chg="modSld">
      <pc:chgData name="Claire Hill" userId="S::claire.hill@salvationarmy.org.au::395705f2-a15c-40fb-87d5-b2cda3f30c38" providerId="AD" clId="Web-{5B3DF091-458B-9CF8-B788-D4EAFA9ECA84}" dt="2026-01-06T23:15:14.540" v="15" actId="20577"/>
      <pc:docMkLst>
        <pc:docMk/>
      </pc:docMkLst>
      <pc:sldChg chg="modSp">
        <pc:chgData name="Claire Hill" userId="S::claire.hill@salvationarmy.org.au::395705f2-a15c-40fb-87d5-b2cda3f30c38" providerId="AD" clId="Web-{5B3DF091-458B-9CF8-B788-D4EAFA9ECA84}" dt="2026-01-06T23:15:14.540" v="15" actId="20577"/>
        <pc:sldMkLst>
          <pc:docMk/>
          <pc:sldMk cId="3892591740" sldId="269"/>
        </pc:sldMkLst>
        <pc:spChg chg="mod">
          <ac:chgData name="Claire Hill" userId="S::claire.hill@salvationarmy.org.au::395705f2-a15c-40fb-87d5-b2cda3f30c38" providerId="AD" clId="Web-{5B3DF091-458B-9CF8-B788-D4EAFA9ECA84}" dt="2026-01-06T23:15:14.540" v="15" actId="20577"/>
          <ac:spMkLst>
            <pc:docMk/>
            <pc:sldMk cId="3892591740" sldId="269"/>
            <ac:spMk id="2" creationId="{7A970500-F8A8-9161-2407-EB5AA53BA8A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0DFBD9-F048-894A-B91D-2DBEADA3EAB2}" type="datetimeFigureOut">
              <a:rPr lang="en-US" smtClean="0"/>
              <a:t>1/6/2026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123114-9663-3148-BC1F-7A29E9DAA8FD}" type="slidenum">
              <a:rPr lang="en-US" smtClean="0"/>
              <a:t>‹#›</a:t>
            </a:fld>
            <a:endParaRPr lang="en-US"/>
          </a:p>
        </p:txBody>
      </p:sp>
    </p:spTree>
    <p:extLst>
      <p:ext uri="{BB962C8B-B14F-4D97-AF65-F5344CB8AC3E}">
        <p14:creationId xmlns:p14="http://schemas.microsoft.com/office/powerpoint/2010/main" val="2934707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A8017C7-B05D-D64E-96E3-51366030F5F7}"/>
              </a:ext>
            </a:extLst>
          </p:cNvPr>
          <p:cNvSpPr>
            <a:spLocks noGrp="1"/>
          </p:cNvSpPr>
          <p:nvPr>
            <p:ph type="ctrTitle"/>
          </p:nvPr>
        </p:nvSpPr>
        <p:spPr>
          <a:xfrm>
            <a:off x="6095999" y="759477"/>
            <a:ext cx="5215737" cy="2387600"/>
          </a:xfrm>
        </p:spPr>
        <p:txBody>
          <a:bodyPr lIns="90000" anchor="b">
            <a:normAutofit/>
          </a:bodyPr>
          <a:lstStyle>
            <a:lvl1pPr algn="l">
              <a:defRPr sz="4200">
                <a:solidFill>
                  <a:schemeClr val="bg1"/>
                </a:solidFill>
              </a:defRPr>
            </a:lvl1pPr>
          </a:lstStyle>
          <a:p>
            <a:r>
              <a:rPr lang="en-GB"/>
              <a:t>Click to edit Master title style</a:t>
            </a:r>
            <a:endParaRPr lang="en-AU" dirty="0"/>
          </a:p>
        </p:txBody>
      </p:sp>
      <p:sp>
        <p:nvSpPr>
          <p:cNvPr id="8" name="Subtitle 2">
            <a:extLst>
              <a:ext uri="{FF2B5EF4-FFF2-40B4-BE49-F238E27FC236}">
                <a16:creationId xmlns:a16="http://schemas.microsoft.com/office/drawing/2014/main" id="{7328DF4E-FF52-7743-977C-4EB0CE01107D}"/>
              </a:ext>
            </a:extLst>
          </p:cNvPr>
          <p:cNvSpPr>
            <a:spLocks noGrp="1"/>
          </p:cNvSpPr>
          <p:nvPr>
            <p:ph type="subTitle" idx="1"/>
          </p:nvPr>
        </p:nvSpPr>
        <p:spPr>
          <a:xfrm>
            <a:off x="6095999" y="3286450"/>
            <a:ext cx="5215737"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AU" dirty="0"/>
          </a:p>
        </p:txBody>
      </p:sp>
      <p:sp>
        <p:nvSpPr>
          <p:cNvPr id="2" name="Footer Placeholder 5">
            <a:extLst>
              <a:ext uri="{FF2B5EF4-FFF2-40B4-BE49-F238E27FC236}">
                <a16:creationId xmlns:a16="http://schemas.microsoft.com/office/drawing/2014/main" id="{786D3AA9-4C94-83E1-E44F-F2465CC5C491}"/>
              </a:ext>
            </a:extLst>
          </p:cNvPr>
          <p:cNvSpPr>
            <a:spLocks noGrp="1"/>
          </p:cNvSpPr>
          <p:nvPr>
            <p:ph type="ftr" sz="quarter" idx="11"/>
          </p:nvPr>
        </p:nvSpPr>
        <p:spPr>
          <a:xfrm>
            <a:off x="867492" y="6404902"/>
            <a:ext cx="6856113" cy="365125"/>
          </a:xfrm>
        </p:spPr>
        <p:txBody>
          <a:bodyPr/>
          <a:lstStyle/>
          <a:p>
            <a:endParaRPr lang="en-AU"/>
          </a:p>
        </p:txBody>
      </p:sp>
      <p:sp>
        <p:nvSpPr>
          <p:cNvPr id="3" name="Slide Number Placeholder 6">
            <a:extLst>
              <a:ext uri="{FF2B5EF4-FFF2-40B4-BE49-F238E27FC236}">
                <a16:creationId xmlns:a16="http://schemas.microsoft.com/office/drawing/2014/main" id="{F9EA3749-5E2B-D06D-854E-141C6096E44A}"/>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414394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0BC70-6510-4149-80E4-9403DB84B7D9}"/>
              </a:ext>
            </a:extLst>
          </p:cNvPr>
          <p:cNvSpPr>
            <a:spLocks noGrp="1"/>
          </p:cNvSpPr>
          <p:nvPr>
            <p:ph type="title"/>
          </p:nvPr>
        </p:nvSpPr>
        <p:spPr>
          <a:xfrm>
            <a:off x="873878" y="365125"/>
            <a:ext cx="10444244" cy="1324800"/>
          </a:xfrm>
        </p:spPr>
        <p:txBody>
          <a:bodyPr lIns="90000" anchor="b" anchorCtr="0"/>
          <a:lstStyle/>
          <a:p>
            <a:r>
              <a:rPr lang="en-GB"/>
              <a:t>Click to edit Master title style</a:t>
            </a:r>
            <a:endParaRPr lang="en-AU" dirty="0"/>
          </a:p>
        </p:txBody>
      </p:sp>
      <p:sp>
        <p:nvSpPr>
          <p:cNvPr id="3" name="Content Placeholder 2">
            <a:extLst>
              <a:ext uri="{FF2B5EF4-FFF2-40B4-BE49-F238E27FC236}">
                <a16:creationId xmlns:a16="http://schemas.microsoft.com/office/drawing/2014/main" id="{BB172D48-D598-44DF-B117-BE0E6F733BDA}"/>
              </a:ext>
            </a:extLst>
          </p:cNvPr>
          <p:cNvSpPr>
            <a:spLocks noGrp="1"/>
          </p:cNvSpPr>
          <p:nvPr>
            <p:ph sz="half" idx="1"/>
          </p:nvPr>
        </p:nvSpPr>
        <p:spPr>
          <a:xfrm>
            <a:off x="873878" y="1825625"/>
            <a:ext cx="10444244" cy="4351338"/>
          </a:xfrm>
        </p:spPr>
        <p:txBody>
          <a:bodyPr lIns="90000" numCol="1" spcCol="288000"/>
          <a:lstStyle>
            <a:lvl1pPr>
              <a:defRPr sz="2400"/>
            </a:lvl1pPr>
            <a:lvl2pPr>
              <a:defRPr sz="2200"/>
            </a:lvl2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Slide Number Placeholder 5">
            <a:extLst>
              <a:ext uri="{FF2B5EF4-FFF2-40B4-BE49-F238E27FC236}">
                <a16:creationId xmlns:a16="http://schemas.microsoft.com/office/drawing/2014/main" id="{D6EE402F-29A5-97C8-CCB3-D35C1D1EC61D}"/>
              </a:ext>
            </a:extLst>
          </p:cNvPr>
          <p:cNvSpPr>
            <a:spLocks noGrp="1"/>
          </p:cNvSpPr>
          <p:nvPr>
            <p:ph type="sldNum" sz="quarter" idx="4"/>
          </p:nvPr>
        </p:nvSpPr>
        <p:spPr>
          <a:xfrm>
            <a:off x="8563857"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2192020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75C8D-F942-4FEF-9873-10DDA7CDC0A1}"/>
              </a:ext>
            </a:extLst>
          </p:cNvPr>
          <p:cNvSpPr>
            <a:spLocks noGrp="1"/>
          </p:cNvSpPr>
          <p:nvPr>
            <p:ph type="title"/>
          </p:nvPr>
        </p:nvSpPr>
        <p:spPr>
          <a:xfrm>
            <a:off x="862814" y="457200"/>
            <a:ext cx="3932237" cy="1600200"/>
          </a:xfrm>
        </p:spPr>
        <p:txBody>
          <a:bodyPr anchor="b"/>
          <a:lstStyle>
            <a:lvl1pPr>
              <a:defRPr sz="3200"/>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94DD18B7-004F-4F0B-9753-FD1328C3D0AF}"/>
              </a:ext>
            </a:extLst>
          </p:cNvPr>
          <p:cNvSpPr>
            <a:spLocks noGrp="1"/>
          </p:cNvSpPr>
          <p:nvPr>
            <p:ph type="pic" idx="1"/>
          </p:nvPr>
        </p:nvSpPr>
        <p:spPr>
          <a:xfrm>
            <a:off x="5132006" y="987425"/>
            <a:ext cx="617505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AU"/>
          </a:p>
        </p:txBody>
      </p:sp>
      <p:sp>
        <p:nvSpPr>
          <p:cNvPr id="9" name="Text Placeholder 3">
            <a:extLst>
              <a:ext uri="{FF2B5EF4-FFF2-40B4-BE49-F238E27FC236}">
                <a16:creationId xmlns:a16="http://schemas.microsoft.com/office/drawing/2014/main" id="{7FA8BFEC-AB2E-824B-9489-93F76892BB78}"/>
              </a:ext>
            </a:extLst>
          </p:cNvPr>
          <p:cNvSpPr>
            <a:spLocks noGrp="1"/>
          </p:cNvSpPr>
          <p:nvPr>
            <p:ph type="body" sz="half" idx="2"/>
          </p:nvPr>
        </p:nvSpPr>
        <p:spPr>
          <a:xfrm>
            <a:off x="862814" y="2210540"/>
            <a:ext cx="3932237" cy="365844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Slide Number Placeholder 5">
            <a:extLst>
              <a:ext uri="{FF2B5EF4-FFF2-40B4-BE49-F238E27FC236}">
                <a16:creationId xmlns:a16="http://schemas.microsoft.com/office/drawing/2014/main" id="{CC67ACD2-979A-E4A5-D9E0-9CB91B7AD18D}"/>
              </a:ext>
            </a:extLst>
          </p:cNvPr>
          <p:cNvSpPr>
            <a:spLocks noGrp="1"/>
          </p:cNvSpPr>
          <p:nvPr>
            <p:ph type="sldNum" sz="quarter" idx="4"/>
          </p:nvPr>
        </p:nvSpPr>
        <p:spPr>
          <a:xfrm>
            <a:off x="8563857"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42517926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2118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38939-8BCA-4A48-977C-4AEF72ED07AD}"/>
              </a:ext>
            </a:extLst>
          </p:cNvPr>
          <p:cNvSpPr>
            <a:spLocks noGrp="1"/>
          </p:cNvSpPr>
          <p:nvPr>
            <p:ph type="title"/>
          </p:nvPr>
        </p:nvSpPr>
        <p:spPr>
          <a:xfrm>
            <a:off x="873878" y="365125"/>
            <a:ext cx="10444244" cy="1324800"/>
          </a:xfrm>
        </p:spPr>
        <p:txBody>
          <a:bodyPr anchor="b" anchorCtr="0"/>
          <a:lstStyle/>
          <a:p>
            <a:r>
              <a:rPr lang="en-GB"/>
              <a:t>Click to edit Master title style</a:t>
            </a:r>
            <a:endParaRPr lang="en-AU" dirty="0"/>
          </a:p>
        </p:txBody>
      </p:sp>
      <p:sp>
        <p:nvSpPr>
          <p:cNvPr id="3" name="Content Placeholder 2">
            <a:extLst>
              <a:ext uri="{FF2B5EF4-FFF2-40B4-BE49-F238E27FC236}">
                <a16:creationId xmlns:a16="http://schemas.microsoft.com/office/drawing/2014/main" id="{06B00400-E807-40A7-9671-CD762F43F0EF}"/>
              </a:ext>
            </a:extLst>
          </p:cNvPr>
          <p:cNvSpPr>
            <a:spLocks noGrp="1"/>
          </p:cNvSpPr>
          <p:nvPr>
            <p:ph idx="1"/>
          </p:nvPr>
        </p:nvSpPr>
        <p:spPr>
          <a:xfrm>
            <a:off x="873878" y="1825625"/>
            <a:ext cx="10444244" cy="4351338"/>
          </a:xfrm>
        </p:spPr>
        <p:txBody>
          <a:bodyPr lIns="90000" numCol="1" spcCol="288000"/>
          <a:lstStyle>
            <a:lvl1pPr>
              <a:defRPr sz="2400"/>
            </a:lvl1pPr>
            <a:lvl2pPr>
              <a:defRPr sz="2200"/>
            </a:lvl2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7" name="Footer Placeholder 5">
            <a:extLst>
              <a:ext uri="{FF2B5EF4-FFF2-40B4-BE49-F238E27FC236}">
                <a16:creationId xmlns:a16="http://schemas.microsoft.com/office/drawing/2014/main" id="{A62C8B51-5DE3-5812-62A7-7A24D5EC82BB}"/>
              </a:ext>
            </a:extLst>
          </p:cNvPr>
          <p:cNvSpPr>
            <a:spLocks noGrp="1"/>
          </p:cNvSpPr>
          <p:nvPr>
            <p:ph type="ftr" sz="quarter" idx="11"/>
          </p:nvPr>
        </p:nvSpPr>
        <p:spPr>
          <a:xfrm>
            <a:off x="867492" y="6404902"/>
            <a:ext cx="6856113" cy="365125"/>
          </a:xfrm>
        </p:spPr>
        <p:txBody>
          <a:bodyPr/>
          <a:lstStyle/>
          <a:p>
            <a:endParaRPr lang="en-AU"/>
          </a:p>
        </p:txBody>
      </p:sp>
      <p:sp>
        <p:nvSpPr>
          <p:cNvPr id="8" name="Slide Number Placeholder 6">
            <a:extLst>
              <a:ext uri="{FF2B5EF4-FFF2-40B4-BE49-F238E27FC236}">
                <a16:creationId xmlns:a16="http://schemas.microsoft.com/office/drawing/2014/main" id="{710CB6E4-48A6-9E88-83DA-7D06F8FAFE13}"/>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71847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FC843-CC10-4297-9633-2E01492B1B1F}"/>
              </a:ext>
            </a:extLst>
          </p:cNvPr>
          <p:cNvSpPr>
            <a:spLocks noGrp="1"/>
          </p:cNvSpPr>
          <p:nvPr>
            <p:ph type="title"/>
          </p:nvPr>
        </p:nvSpPr>
        <p:spPr>
          <a:xfrm>
            <a:off x="873878" y="1576568"/>
            <a:ext cx="10444244" cy="2852737"/>
          </a:xfrm>
        </p:spPr>
        <p:txBody>
          <a:bodyPr anchor="b">
            <a:normAutofit/>
          </a:bodyPr>
          <a:lstStyle>
            <a:lvl1pPr>
              <a:defRPr sz="4200"/>
            </a:lvl1pPr>
          </a:lstStyle>
          <a:p>
            <a:r>
              <a:rPr lang="en-GB"/>
              <a:t>Click to edit Master title style</a:t>
            </a:r>
            <a:endParaRPr lang="en-AU" dirty="0"/>
          </a:p>
        </p:txBody>
      </p:sp>
      <p:sp>
        <p:nvSpPr>
          <p:cNvPr id="3" name="Text Placeholder 2">
            <a:extLst>
              <a:ext uri="{FF2B5EF4-FFF2-40B4-BE49-F238E27FC236}">
                <a16:creationId xmlns:a16="http://schemas.microsoft.com/office/drawing/2014/main" id="{F5EB8771-11D5-4704-B4D6-C5C70CF4143B}"/>
              </a:ext>
            </a:extLst>
          </p:cNvPr>
          <p:cNvSpPr>
            <a:spLocks noGrp="1"/>
          </p:cNvSpPr>
          <p:nvPr>
            <p:ph type="body" idx="1"/>
          </p:nvPr>
        </p:nvSpPr>
        <p:spPr>
          <a:xfrm>
            <a:off x="873878" y="4589463"/>
            <a:ext cx="10444244"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cxnSp>
        <p:nvCxnSpPr>
          <p:cNvPr id="7" name="Straight Connector 6">
            <a:extLst>
              <a:ext uri="{FF2B5EF4-FFF2-40B4-BE49-F238E27FC236}">
                <a16:creationId xmlns:a16="http://schemas.microsoft.com/office/drawing/2014/main" id="{164D0EDB-A42B-2942-AD8C-5C410CD624FF}"/>
              </a:ext>
            </a:extLst>
          </p:cNvPr>
          <p:cNvCxnSpPr>
            <a:cxnSpLocks/>
          </p:cNvCxnSpPr>
          <p:nvPr userDrawn="1"/>
        </p:nvCxnSpPr>
        <p:spPr>
          <a:xfrm>
            <a:off x="873878" y="4469165"/>
            <a:ext cx="288885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 name="Footer Placeholder 5">
            <a:extLst>
              <a:ext uri="{FF2B5EF4-FFF2-40B4-BE49-F238E27FC236}">
                <a16:creationId xmlns:a16="http://schemas.microsoft.com/office/drawing/2014/main" id="{8F3AEAE1-2D84-FA41-7BB5-65A176D40B65}"/>
              </a:ext>
            </a:extLst>
          </p:cNvPr>
          <p:cNvSpPr>
            <a:spLocks noGrp="1"/>
          </p:cNvSpPr>
          <p:nvPr>
            <p:ph type="ftr" sz="quarter" idx="11"/>
          </p:nvPr>
        </p:nvSpPr>
        <p:spPr>
          <a:xfrm>
            <a:off x="867492" y="6404902"/>
            <a:ext cx="6856113" cy="365125"/>
          </a:xfrm>
        </p:spPr>
        <p:txBody>
          <a:bodyPr/>
          <a:lstStyle/>
          <a:p>
            <a:endParaRPr lang="en-AU"/>
          </a:p>
        </p:txBody>
      </p:sp>
      <p:sp>
        <p:nvSpPr>
          <p:cNvPr id="8" name="Slide Number Placeholder 6">
            <a:extLst>
              <a:ext uri="{FF2B5EF4-FFF2-40B4-BE49-F238E27FC236}">
                <a16:creationId xmlns:a16="http://schemas.microsoft.com/office/drawing/2014/main" id="{AA2942ED-1D47-33B5-27A2-312736CAD186}"/>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599983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93128-8628-4F17-B1A5-6F9684D4AF92}"/>
              </a:ext>
            </a:extLst>
          </p:cNvPr>
          <p:cNvSpPr>
            <a:spLocks noGrp="1"/>
          </p:cNvSpPr>
          <p:nvPr>
            <p:ph type="title"/>
          </p:nvPr>
        </p:nvSpPr>
        <p:spPr>
          <a:xfrm>
            <a:off x="880263" y="365125"/>
            <a:ext cx="10431474" cy="1325563"/>
          </a:xfrm>
        </p:spPr>
        <p:txBody>
          <a:bodyPr anchor="b" anchorCtr="0"/>
          <a:lstStyle/>
          <a:p>
            <a:r>
              <a:rPr lang="en-GB"/>
              <a:t>Click to edit Master title style</a:t>
            </a:r>
            <a:endParaRPr lang="en-AU" dirty="0"/>
          </a:p>
        </p:txBody>
      </p:sp>
      <p:sp>
        <p:nvSpPr>
          <p:cNvPr id="3" name="Text Placeholder 2">
            <a:extLst>
              <a:ext uri="{FF2B5EF4-FFF2-40B4-BE49-F238E27FC236}">
                <a16:creationId xmlns:a16="http://schemas.microsoft.com/office/drawing/2014/main" id="{0C59390D-0FFF-4842-AF9F-6B8BC9A7FE7F}"/>
              </a:ext>
            </a:extLst>
          </p:cNvPr>
          <p:cNvSpPr>
            <a:spLocks noGrp="1"/>
          </p:cNvSpPr>
          <p:nvPr>
            <p:ph type="body" idx="1"/>
          </p:nvPr>
        </p:nvSpPr>
        <p:spPr>
          <a:xfrm>
            <a:off x="867493" y="1681163"/>
            <a:ext cx="5083983" cy="823912"/>
          </a:xfrm>
        </p:spPr>
        <p:txBody>
          <a:bodyPr anchor="ctr" anchorCtr="0">
            <a:normAutofit/>
          </a:bodyPr>
          <a:lstStyle>
            <a:lvl1pPr marL="0" indent="0">
              <a:buNone/>
              <a:defRPr sz="2600" b="0">
                <a:solidFill>
                  <a:srgbClr val="3C0C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49A96B1-0D2C-4C18-AA84-21DB84664D1B}"/>
              </a:ext>
            </a:extLst>
          </p:cNvPr>
          <p:cNvSpPr>
            <a:spLocks noGrp="1"/>
          </p:cNvSpPr>
          <p:nvPr>
            <p:ph sz="half" idx="2"/>
          </p:nvPr>
        </p:nvSpPr>
        <p:spPr>
          <a:xfrm>
            <a:off x="867493" y="2505075"/>
            <a:ext cx="5083981" cy="3684588"/>
          </a:xfrm>
        </p:spPr>
        <p:txBody>
          <a:bodyPr/>
          <a:lstStyle>
            <a:lvl1pPr>
              <a:defRPr sz="2400"/>
            </a:lvl1pPr>
            <a:lvl2pPr>
              <a:defRPr sz="2200"/>
            </a:lvl2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Text Placeholder 4">
            <a:extLst>
              <a:ext uri="{FF2B5EF4-FFF2-40B4-BE49-F238E27FC236}">
                <a16:creationId xmlns:a16="http://schemas.microsoft.com/office/drawing/2014/main" id="{0E80B6EF-A6B9-4D12-BB47-25782462BE44}"/>
              </a:ext>
            </a:extLst>
          </p:cNvPr>
          <p:cNvSpPr>
            <a:spLocks noGrp="1"/>
          </p:cNvSpPr>
          <p:nvPr>
            <p:ph type="body" sz="quarter" idx="3"/>
          </p:nvPr>
        </p:nvSpPr>
        <p:spPr>
          <a:xfrm>
            <a:off x="6214986" y="1681163"/>
            <a:ext cx="5083982" cy="823912"/>
          </a:xfrm>
        </p:spPr>
        <p:txBody>
          <a:bodyPr anchor="ctr" anchorCtr="0">
            <a:normAutofit/>
          </a:bodyPr>
          <a:lstStyle>
            <a:lvl1pPr marL="0" indent="0">
              <a:buNone/>
              <a:defRPr sz="2600" b="0">
                <a:solidFill>
                  <a:srgbClr val="3C0C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67E9C18-FD7B-4CF0-88D1-861C546ECE29}"/>
              </a:ext>
            </a:extLst>
          </p:cNvPr>
          <p:cNvSpPr>
            <a:spLocks noGrp="1"/>
          </p:cNvSpPr>
          <p:nvPr>
            <p:ph sz="quarter" idx="4"/>
          </p:nvPr>
        </p:nvSpPr>
        <p:spPr>
          <a:xfrm>
            <a:off x="6214986" y="2505075"/>
            <a:ext cx="5083981" cy="3684588"/>
          </a:xfrm>
        </p:spPr>
        <p:txBody>
          <a:bodyPr/>
          <a:lstStyle>
            <a:lvl1pPr>
              <a:defRPr sz="2400"/>
            </a:lvl1pPr>
            <a:lvl2pPr>
              <a:defRPr sz="2200"/>
            </a:lvl2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8" name="Footer Placeholder 7">
            <a:extLst>
              <a:ext uri="{FF2B5EF4-FFF2-40B4-BE49-F238E27FC236}">
                <a16:creationId xmlns:a16="http://schemas.microsoft.com/office/drawing/2014/main" id="{7DC564E9-0DDD-4DE7-A975-4A3CFBAAF5D3}"/>
              </a:ext>
            </a:extLst>
          </p:cNvPr>
          <p:cNvSpPr>
            <a:spLocks noGrp="1"/>
          </p:cNvSpPr>
          <p:nvPr>
            <p:ph type="ftr" sz="quarter" idx="11"/>
          </p:nvPr>
        </p:nvSpPr>
        <p:spPr>
          <a:xfrm>
            <a:off x="868047" y="6404902"/>
            <a:ext cx="7161452" cy="365125"/>
          </a:xfrm>
        </p:spPr>
        <p:txBody>
          <a:bodyPr/>
          <a:lstStyle/>
          <a:p>
            <a:endParaRPr lang="en-AU"/>
          </a:p>
        </p:txBody>
      </p:sp>
      <p:sp>
        <p:nvSpPr>
          <p:cNvPr id="9" name="Slide Number Placeholder 8">
            <a:extLst>
              <a:ext uri="{FF2B5EF4-FFF2-40B4-BE49-F238E27FC236}">
                <a16:creationId xmlns:a16="http://schemas.microsoft.com/office/drawing/2014/main" id="{34CD851B-A40D-4A31-97EA-ADFB5BFD90BC}"/>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2153427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40941-0A98-42C4-94EF-6AEEFC7538D3}"/>
              </a:ext>
            </a:extLst>
          </p:cNvPr>
          <p:cNvSpPr>
            <a:spLocks noGrp="1"/>
          </p:cNvSpPr>
          <p:nvPr>
            <p:ph type="title"/>
          </p:nvPr>
        </p:nvSpPr>
        <p:spPr>
          <a:xfrm>
            <a:off x="874155" y="365125"/>
            <a:ext cx="10443690" cy="1324800"/>
          </a:xfrm>
        </p:spPr>
        <p:txBody>
          <a:bodyPr anchor="b" anchorCtr="0"/>
          <a:lstStyle/>
          <a:p>
            <a:r>
              <a:rPr lang="en-GB"/>
              <a:t>Click to edit Master title style</a:t>
            </a:r>
            <a:endParaRPr lang="en-AU" dirty="0"/>
          </a:p>
        </p:txBody>
      </p:sp>
      <p:sp>
        <p:nvSpPr>
          <p:cNvPr id="3" name="Footer Placeholder 5">
            <a:extLst>
              <a:ext uri="{FF2B5EF4-FFF2-40B4-BE49-F238E27FC236}">
                <a16:creationId xmlns:a16="http://schemas.microsoft.com/office/drawing/2014/main" id="{F64189B9-B679-B4BD-77A7-00A65DE4F10C}"/>
              </a:ext>
            </a:extLst>
          </p:cNvPr>
          <p:cNvSpPr>
            <a:spLocks noGrp="1"/>
          </p:cNvSpPr>
          <p:nvPr>
            <p:ph type="ftr" sz="quarter" idx="11"/>
          </p:nvPr>
        </p:nvSpPr>
        <p:spPr>
          <a:xfrm>
            <a:off x="867492" y="6404902"/>
            <a:ext cx="6856113" cy="365125"/>
          </a:xfrm>
        </p:spPr>
        <p:txBody>
          <a:bodyPr/>
          <a:lstStyle/>
          <a:p>
            <a:endParaRPr lang="en-AU"/>
          </a:p>
        </p:txBody>
      </p:sp>
      <p:sp>
        <p:nvSpPr>
          <p:cNvPr id="6" name="Slide Number Placeholder 6">
            <a:extLst>
              <a:ext uri="{FF2B5EF4-FFF2-40B4-BE49-F238E27FC236}">
                <a16:creationId xmlns:a16="http://schemas.microsoft.com/office/drawing/2014/main" id="{7A152413-85EF-F40A-66CD-D04D9AFC5E04}"/>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898616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5">
            <a:extLst>
              <a:ext uri="{FF2B5EF4-FFF2-40B4-BE49-F238E27FC236}">
                <a16:creationId xmlns:a16="http://schemas.microsoft.com/office/drawing/2014/main" id="{FB5C28EA-EB5E-A3F9-4506-14B6DFD8F711}"/>
              </a:ext>
            </a:extLst>
          </p:cNvPr>
          <p:cNvSpPr>
            <a:spLocks noGrp="1"/>
          </p:cNvSpPr>
          <p:nvPr>
            <p:ph type="ftr" sz="quarter" idx="11"/>
          </p:nvPr>
        </p:nvSpPr>
        <p:spPr>
          <a:xfrm>
            <a:off x="867492" y="6404902"/>
            <a:ext cx="6856113" cy="365125"/>
          </a:xfrm>
        </p:spPr>
        <p:txBody>
          <a:bodyPr/>
          <a:lstStyle/>
          <a:p>
            <a:endParaRPr lang="en-AU"/>
          </a:p>
        </p:txBody>
      </p:sp>
      <p:sp>
        <p:nvSpPr>
          <p:cNvPr id="5" name="Slide Number Placeholder 6">
            <a:extLst>
              <a:ext uri="{FF2B5EF4-FFF2-40B4-BE49-F238E27FC236}">
                <a16:creationId xmlns:a16="http://schemas.microsoft.com/office/drawing/2014/main" id="{CB1C643A-47E1-1E7C-E336-DD8C603CE541}"/>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647192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5D314-5B25-422C-9A09-EBBDACB5E2DC}"/>
              </a:ext>
            </a:extLst>
          </p:cNvPr>
          <p:cNvSpPr>
            <a:spLocks noGrp="1"/>
          </p:cNvSpPr>
          <p:nvPr>
            <p:ph type="title"/>
          </p:nvPr>
        </p:nvSpPr>
        <p:spPr>
          <a:xfrm>
            <a:off x="867493" y="457200"/>
            <a:ext cx="3932237" cy="1600200"/>
          </a:xfrm>
        </p:spPr>
        <p:txBody>
          <a:bodyPr anchor="b"/>
          <a:lstStyle>
            <a:lvl1pPr>
              <a:defRPr sz="3200"/>
            </a:lvl1pPr>
          </a:lstStyle>
          <a:p>
            <a:r>
              <a:rPr lang="en-GB"/>
              <a:t>Click to edit Master title style</a:t>
            </a:r>
            <a:endParaRPr lang="en-AU" dirty="0"/>
          </a:p>
        </p:txBody>
      </p:sp>
      <p:sp>
        <p:nvSpPr>
          <p:cNvPr id="3" name="Content Placeholder 2">
            <a:extLst>
              <a:ext uri="{FF2B5EF4-FFF2-40B4-BE49-F238E27FC236}">
                <a16:creationId xmlns:a16="http://schemas.microsoft.com/office/drawing/2014/main" id="{63522F35-E4B9-4E3D-9EC3-DF87AC327838}"/>
              </a:ext>
            </a:extLst>
          </p:cNvPr>
          <p:cNvSpPr>
            <a:spLocks noGrp="1"/>
          </p:cNvSpPr>
          <p:nvPr>
            <p:ph idx="1"/>
          </p:nvPr>
        </p:nvSpPr>
        <p:spPr>
          <a:xfrm>
            <a:off x="5139537" y="987425"/>
            <a:ext cx="6172200" cy="4873625"/>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Text Placeholder 3">
            <a:extLst>
              <a:ext uri="{FF2B5EF4-FFF2-40B4-BE49-F238E27FC236}">
                <a16:creationId xmlns:a16="http://schemas.microsoft.com/office/drawing/2014/main" id="{CD1024BE-B989-447C-8366-725A2B2C4C4D}"/>
              </a:ext>
            </a:extLst>
          </p:cNvPr>
          <p:cNvSpPr>
            <a:spLocks noGrp="1"/>
          </p:cNvSpPr>
          <p:nvPr>
            <p:ph type="body" sz="half" idx="2"/>
          </p:nvPr>
        </p:nvSpPr>
        <p:spPr>
          <a:xfrm>
            <a:off x="867493" y="2219416"/>
            <a:ext cx="3932237" cy="3649571"/>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6" name="Footer Placeholder 5">
            <a:extLst>
              <a:ext uri="{FF2B5EF4-FFF2-40B4-BE49-F238E27FC236}">
                <a16:creationId xmlns:a16="http://schemas.microsoft.com/office/drawing/2014/main" id="{C914FDDD-D9B1-4273-BDAE-A6FAA3FE518C}"/>
              </a:ext>
            </a:extLst>
          </p:cNvPr>
          <p:cNvSpPr>
            <a:spLocks noGrp="1"/>
          </p:cNvSpPr>
          <p:nvPr>
            <p:ph type="ftr" sz="quarter" idx="11"/>
          </p:nvPr>
        </p:nvSpPr>
        <p:spPr>
          <a:xfrm>
            <a:off x="867492" y="6404902"/>
            <a:ext cx="6856113" cy="365125"/>
          </a:xfrm>
        </p:spPr>
        <p:txBody>
          <a:bodyPr/>
          <a:lstStyle/>
          <a:p>
            <a:endParaRPr lang="en-AU"/>
          </a:p>
        </p:txBody>
      </p:sp>
      <p:sp>
        <p:nvSpPr>
          <p:cNvPr id="7" name="Slide Number Placeholder 6">
            <a:extLst>
              <a:ext uri="{FF2B5EF4-FFF2-40B4-BE49-F238E27FC236}">
                <a16:creationId xmlns:a16="http://schemas.microsoft.com/office/drawing/2014/main" id="{F04241BC-6803-4C82-AC35-11D8670790E7}"/>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4396022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75C8D-F942-4FEF-9873-10DDA7CDC0A1}"/>
              </a:ext>
            </a:extLst>
          </p:cNvPr>
          <p:cNvSpPr>
            <a:spLocks noGrp="1"/>
          </p:cNvSpPr>
          <p:nvPr>
            <p:ph type="title"/>
          </p:nvPr>
        </p:nvSpPr>
        <p:spPr>
          <a:xfrm>
            <a:off x="867493" y="457200"/>
            <a:ext cx="3932237" cy="1600200"/>
          </a:xfrm>
        </p:spPr>
        <p:txBody>
          <a:bodyPr anchor="b"/>
          <a:lstStyle>
            <a:lvl1pPr>
              <a:defRPr sz="3200"/>
            </a:lvl1pPr>
          </a:lstStyle>
          <a:p>
            <a:r>
              <a:rPr lang="en-GB"/>
              <a:t>Click to edit Master title style</a:t>
            </a:r>
            <a:endParaRPr lang="en-AU"/>
          </a:p>
        </p:txBody>
      </p:sp>
      <p:sp>
        <p:nvSpPr>
          <p:cNvPr id="3" name="Picture Placeholder 2">
            <a:extLst>
              <a:ext uri="{FF2B5EF4-FFF2-40B4-BE49-F238E27FC236}">
                <a16:creationId xmlns:a16="http://schemas.microsoft.com/office/drawing/2014/main" id="{94DD18B7-004F-4F0B-9753-FD1328C3D0AF}"/>
              </a:ext>
            </a:extLst>
          </p:cNvPr>
          <p:cNvSpPr>
            <a:spLocks noGrp="1"/>
          </p:cNvSpPr>
          <p:nvPr>
            <p:ph type="pic" idx="1"/>
          </p:nvPr>
        </p:nvSpPr>
        <p:spPr>
          <a:xfrm>
            <a:off x="5139537"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AU"/>
          </a:p>
        </p:txBody>
      </p:sp>
      <p:sp>
        <p:nvSpPr>
          <p:cNvPr id="4" name="Text Placeholder 3">
            <a:extLst>
              <a:ext uri="{FF2B5EF4-FFF2-40B4-BE49-F238E27FC236}">
                <a16:creationId xmlns:a16="http://schemas.microsoft.com/office/drawing/2014/main" id="{9532DA3F-AFB0-4BE8-8A17-D52676AC7470}"/>
              </a:ext>
            </a:extLst>
          </p:cNvPr>
          <p:cNvSpPr>
            <a:spLocks noGrp="1"/>
          </p:cNvSpPr>
          <p:nvPr>
            <p:ph type="body" sz="half" idx="2"/>
          </p:nvPr>
        </p:nvSpPr>
        <p:spPr>
          <a:xfrm>
            <a:off x="867493" y="2219416"/>
            <a:ext cx="3932237" cy="3649571"/>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8" name="Footer Placeholder 5">
            <a:extLst>
              <a:ext uri="{FF2B5EF4-FFF2-40B4-BE49-F238E27FC236}">
                <a16:creationId xmlns:a16="http://schemas.microsoft.com/office/drawing/2014/main" id="{87D84FFD-0328-9BB9-DDB5-910A07CAB84E}"/>
              </a:ext>
            </a:extLst>
          </p:cNvPr>
          <p:cNvSpPr>
            <a:spLocks noGrp="1"/>
          </p:cNvSpPr>
          <p:nvPr>
            <p:ph type="ftr" sz="quarter" idx="11"/>
          </p:nvPr>
        </p:nvSpPr>
        <p:spPr>
          <a:xfrm>
            <a:off x="867492" y="6404902"/>
            <a:ext cx="6856113" cy="365125"/>
          </a:xfrm>
        </p:spPr>
        <p:txBody>
          <a:bodyPr/>
          <a:lstStyle/>
          <a:p>
            <a:endParaRPr lang="en-AU"/>
          </a:p>
        </p:txBody>
      </p:sp>
      <p:sp>
        <p:nvSpPr>
          <p:cNvPr id="9" name="Slide Number Placeholder 6">
            <a:extLst>
              <a:ext uri="{FF2B5EF4-FFF2-40B4-BE49-F238E27FC236}">
                <a16:creationId xmlns:a16="http://schemas.microsoft.com/office/drawing/2014/main" id="{FDC23FDB-0416-7DF4-6B4B-6996FD39293C}"/>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2015156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49E69-0232-4395-8782-5F4D20A57DA1}"/>
              </a:ext>
            </a:extLst>
          </p:cNvPr>
          <p:cNvSpPr>
            <a:spLocks noGrp="1"/>
          </p:cNvSpPr>
          <p:nvPr>
            <p:ph type="title"/>
          </p:nvPr>
        </p:nvSpPr>
        <p:spPr>
          <a:xfrm>
            <a:off x="867493" y="365125"/>
            <a:ext cx="10167644" cy="1324800"/>
          </a:xfrm>
        </p:spPr>
        <p:txBody>
          <a:bodyPr/>
          <a:lstStyle/>
          <a:p>
            <a:r>
              <a:rPr lang="en-GB"/>
              <a:t>Click to edit Master title style</a:t>
            </a:r>
            <a:endParaRPr lang="en-AU" dirty="0"/>
          </a:p>
        </p:txBody>
      </p:sp>
      <p:sp>
        <p:nvSpPr>
          <p:cNvPr id="3" name="Vertical Text Placeholder 2">
            <a:extLst>
              <a:ext uri="{FF2B5EF4-FFF2-40B4-BE49-F238E27FC236}">
                <a16:creationId xmlns:a16="http://schemas.microsoft.com/office/drawing/2014/main" id="{D1B56533-4789-4212-AFA9-3381A217C50A}"/>
              </a:ext>
            </a:extLst>
          </p:cNvPr>
          <p:cNvSpPr>
            <a:spLocks noGrp="1"/>
          </p:cNvSpPr>
          <p:nvPr>
            <p:ph type="body" orient="vert" idx="1"/>
          </p:nvPr>
        </p:nvSpPr>
        <p:spPr>
          <a:xfrm>
            <a:off x="867493" y="1825625"/>
            <a:ext cx="10167644" cy="4351338"/>
          </a:xfrm>
        </p:spPr>
        <p:txBody>
          <a:bodyPr vert="eaVert"/>
          <a:lstStyle>
            <a:lvl1pPr>
              <a:defRPr sz="2400"/>
            </a:lvl1pPr>
            <a:lvl2pPr>
              <a:defRPr sz="2200"/>
            </a:lvl2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Footer Placeholder 4">
            <a:extLst>
              <a:ext uri="{FF2B5EF4-FFF2-40B4-BE49-F238E27FC236}">
                <a16:creationId xmlns:a16="http://schemas.microsoft.com/office/drawing/2014/main" id="{9BDF1D1C-E2E5-46EF-9818-F6A4C107CCAC}"/>
              </a:ext>
            </a:extLst>
          </p:cNvPr>
          <p:cNvSpPr>
            <a:spLocks noGrp="1"/>
          </p:cNvSpPr>
          <p:nvPr>
            <p:ph type="ftr" sz="quarter" idx="11"/>
          </p:nvPr>
        </p:nvSpPr>
        <p:spPr>
          <a:xfrm>
            <a:off x="867493" y="6404902"/>
            <a:ext cx="6856112" cy="365125"/>
          </a:xfrm>
        </p:spPr>
        <p:txBody>
          <a:bodyPr/>
          <a:lstStyle/>
          <a:p>
            <a:endParaRPr lang="en-AU"/>
          </a:p>
        </p:txBody>
      </p:sp>
      <p:sp>
        <p:nvSpPr>
          <p:cNvPr id="6" name="Slide Number Placeholder 5">
            <a:extLst>
              <a:ext uri="{FF2B5EF4-FFF2-40B4-BE49-F238E27FC236}">
                <a16:creationId xmlns:a16="http://schemas.microsoft.com/office/drawing/2014/main" id="{3D0817A5-C004-4624-8EC5-063F30D4D7EF}"/>
              </a:ext>
            </a:extLst>
          </p:cNvPr>
          <p:cNvSpPr>
            <a:spLocks noGrp="1"/>
          </p:cNvSpPr>
          <p:nvPr>
            <p:ph type="sldNum" sz="quarter" idx="12"/>
          </p:nvPr>
        </p:nvSpPr>
        <p:spPr>
          <a:xfrm>
            <a:off x="8292708"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2558765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9BFB6-6BFE-47F3-BE8C-CB5F2F85BD85}"/>
              </a:ext>
            </a:extLst>
          </p:cNvPr>
          <p:cNvSpPr>
            <a:spLocks noGrp="1"/>
          </p:cNvSpPr>
          <p:nvPr>
            <p:ph type="title"/>
          </p:nvPr>
        </p:nvSpPr>
        <p:spPr>
          <a:xfrm>
            <a:off x="874155" y="365125"/>
            <a:ext cx="10443690" cy="1324800"/>
          </a:xfrm>
          <a:prstGeom prst="rect">
            <a:avLst/>
          </a:prstGeom>
        </p:spPr>
        <p:txBody>
          <a:bodyPr vert="horz" lIns="91440" tIns="45720" rIns="91440" bIns="45720" rtlCol="0" anchor="b" anchorCtr="0">
            <a:normAutofit/>
          </a:bodyPr>
          <a:lstStyle/>
          <a:p>
            <a:r>
              <a:rPr lang="en-GB"/>
              <a:t>Click to edit Master title style</a:t>
            </a:r>
            <a:endParaRPr lang="en-AU" dirty="0"/>
          </a:p>
        </p:txBody>
      </p:sp>
      <p:sp>
        <p:nvSpPr>
          <p:cNvPr id="3" name="Text Placeholder 2">
            <a:extLst>
              <a:ext uri="{FF2B5EF4-FFF2-40B4-BE49-F238E27FC236}">
                <a16:creationId xmlns:a16="http://schemas.microsoft.com/office/drawing/2014/main" id="{BB379B61-1AEE-4C91-8922-99E84A64DA88}"/>
              </a:ext>
            </a:extLst>
          </p:cNvPr>
          <p:cNvSpPr>
            <a:spLocks noGrp="1"/>
          </p:cNvSpPr>
          <p:nvPr>
            <p:ph type="body" idx="1"/>
          </p:nvPr>
        </p:nvSpPr>
        <p:spPr>
          <a:xfrm>
            <a:off x="874155" y="1825625"/>
            <a:ext cx="1044369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Footer Placeholder 4">
            <a:extLst>
              <a:ext uri="{FF2B5EF4-FFF2-40B4-BE49-F238E27FC236}">
                <a16:creationId xmlns:a16="http://schemas.microsoft.com/office/drawing/2014/main" id="{000642EA-DFC4-4C06-B1F4-F7D4C4A064D2}"/>
              </a:ext>
            </a:extLst>
          </p:cNvPr>
          <p:cNvSpPr>
            <a:spLocks noGrp="1"/>
          </p:cNvSpPr>
          <p:nvPr>
            <p:ph type="ftr" sz="quarter" idx="3"/>
          </p:nvPr>
        </p:nvSpPr>
        <p:spPr>
          <a:xfrm>
            <a:off x="562154" y="6404902"/>
            <a:ext cx="7161452" cy="365125"/>
          </a:xfrm>
          <a:prstGeom prst="rect">
            <a:avLst/>
          </a:prstGeom>
        </p:spPr>
        <p:txBody>
          <a:bodyPr vert="horz" lIns="91440" tIns="45720" rIns="91440" bIns="45720" rtlCol="0" anchor="ctr"/>
          <a:lstStyle>
            <a:lvl1pPr algn="l">
              <a:defRPr sz="1200">
                <a:solidFill>
                  <a:schemeClr val="bg1"/>
                </a:solidFill>
              </a:defRPr>
            </a:lvl1pPr>
          </a:lstStyle>
          <a:p>
            <a:endParaRPr lang="en-AU" dirty="0"/>
          </a:p>
        </p:txBody>
      </p:sp>
      <p:sp>
        <p:nvSpPr>
          <p:cNvPr id="6" name="Slide Number Placeholder 5">
            <a:extLst>
              <a:ext uri="{FF2B5EF4-FFF2-40B4-BE49-F238E27FC236}">
                <a16:creationId xmlns:a16="http://schemas.microsoft.com/office/drawing/2014/main" id="{57A860CE-669D-483D-BD76-863DDD010FFA}"/>
              </a:ext>
            </a:extLst>
          </p:cNvPr>
          <p:cNvSpPr>
            <a:spLocks noGrp="1"/>
          </p:cNvSpPr>
          <p:nvPr>
            <p:ph type="sldNum" sz="quarter" idx="4"/>
          </p:nvPr>
        </p:nvSpPr>
        <p:spPr>
          <a:xfrm>
            <a:off x="8262644"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8615455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5" r:id="rId4"/>
    <p:sldLayoutId id="2147483666" r:id="rId5"/>
    <p:sldLayoutId id="2147483667" r:id="rId6"/>
    <p:sldLayoutId id="2147483668" r:id="rId7"/>
    <p:sldLayoutId id="2147483669" r:id="rId8"/>
    <p:sldLayoutId id="2147483670" r:id="rId9"/>
    <p:sldLayoutId id="2147483652" r:id="rId10"/>
    <p:sldLayoutId id="2147483657" r:id="rId11"/>
  </p:sldLayoutIdLst>
  <p:hf hdr="0" ftr="0" dt="0"/>
  <p:txStyles>
    <p:titleStyle>
      <a:lvl1pPr algn="l" defTabSz="914400" rtl="0" eaLnBrk="1" latinLnBrk="0" hangingPunct="1">
        <a:lnSpc>
          <a:spcPct val="90000"/>
        </a:lnSpc>
        <a:spcBef>
          <a:spcPct val="0"/>
        </a:spcBef>
        <a:buNone/>
        <a:defRPr sz="4200" b="1" kern="1200">
          <a:solidFill>
            <a:srgbClr val="C45D3C"/>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kern="1200">
          <a:solidFill>
            <a:srgbClr val="525153"/>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525153"/>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525153"/>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525153"/>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52515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840" userDrawn="1">
          <p15:clr>
            <a:srgbClr val="F26B43"/>
          </p15:clr>
        </p15:guide>
        <p15:guide id="3" orient="horz" pos="417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223279"/>
        </a:solidFill>
        <a:effectLst/>
      </p:bgPr>
    </p:bg>
    <p:spTree>
      <p:nvGrpSpPr>
        <p:cNvPr id="1" name=""/>
        <p:cNvGrpSpPr/>
        <p:nvPr/>
      </p:nvGrpSpPr>
      <p:grpSpPr>
        <a:xfrm>
          <a:off x="0" y="0"/>
          <a:ext cx="0" cy="0"/>
          <a:chOff x="0" y="0"/>
          <a:chExt cx="0" cy="0"/>
        </a:xfrm>
      </p:grpSpPr>
      <p:pic>
        <p:nvPicPr>
          <p:cNvPr id="3" name="Picture 2" descr="A red shield with white text&#10;&#10;Description automatically generated">
            <a:extLst>
              <a:ext uri="{FF2B5EF4-FFF2-40B4-BE49-F238E27FC236}">
                <a16:creationId xmlns:a16="http://schemas.microsoft.com/office/drawing/2014/main" id="{FFD12FCC-024C-3598-61D4-93B60A74052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968406" y="2593521"/>
            <a:ext cx="2269565" cy="1670432"/>
          </a:xfrm>
          <a:prstGeom prst="rect">
            <a:avLst/>
          </a:prstGeom>
        </p:spPr>
      </p:pic>
    </p:spTree>
    <p:extLst>
      <p:ext uri="{BB962C8B-B14F-4D97-AF65-F5344CB8AC3E}">
        <p14:creationId xmlns:p14="http://schemas.microsoft.com/office/powerpoint/2010/main" val="2456716331"/>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BC008C-3087-BF46-B476-F6F70D1DE91A}"/>
              </a:ext>
            </a:extLst>
          </p:cNvPr>
          <p:cNvSpPr>
            <a:spLocks noGrp="1"/>
          </p:cNvSpPr>
          <p:nvPr>
            <p:ph type="title"/>
          </p:nvPr>
        </p:nvSpPr>
        <p:spPr>
          <a:xfrm>
            <a:off x="3269393" y="932840"/>
            <a:ext cx="5653214" cy="4448035"/>
          </a:xfrm>
        </p:spPr>
        <p:txBody>
          <a:bodyPr anchor="ctr">
            <a:normAutofit/>
          </a:bodyPr>
          <a:lstStyle/>
          <a:p>
            <a:pPr algn="ctr"/>
            <a:r>
              <a:rPr lang="en-US" sz="4400" dirty="0"/>
              <a:t>1. There are multiple examples </a:t>
            </a:r>
            <a:br>
              <a:rPr lang="en-US" sz="4400" dirty="0"/>
            </a:br>
            <a:r>
              <a:rPr lang="en-US" sz="4400" dirty="0"/>
              <a:t>– good and bad – of stubbornness in the Bible.</a:t>
            </a:r>
            <a:endParaRPr lang="en-US" dirty="0">
              <a:solidFill>
                <a:srgbClr val="C45D3C"/>
              </a:solidFill>
            </a:endParaRPr>
          </a:p>
        </p:txBody>
      </p:sp>
      <p:sp>
        <p:nvSpPr>
          <p:cNvPr id="7" name="Slide Number Placeholder 6">
            <a:extLst>
              <a:ext uri="{FF2B5EF4-FFF2-40B4-BE49-F238E27FC236}">
                <a16:creationId xmlns:a16="http://schemas.microsoft.com/office/drawing/2014/main" id="{8573F0D0-D576-0B48-89AC-D2916CBA84F0}"/>
              </a:ext>
            </a:extLst>
          </p:cNvPr>
          <p:cNvSpPr>
            <a:spLocks noGrp="1"/>
          </p:cNvSpPr>
          <p:nvPr>
            <p:ph type="sldNum" sz="quarter" idx="12"/>
          </p:nvPr>
        </p:nvSpPr>
        <p:spPr/>
        <p:txBody>
          <a:bodyPr/>
          <a:lstStyle/>
          <a:p>
            <a:fld id="{B3DCD73F-D2FC-42C9-AEFE-D7C4198EA148}" type="slidenum">
              <a:rPr lang="en-AU" smtClean="0"/>
              <a:t>1</a:t>
            </a:fld>
            <a:endParaRPr lang="en-AU"/>
          </a:p>
        </p:txBody>
      </p:sp>
    </p:spTree>
    <p:extLst>
      <p:ext uri="{BB962C8B-B14F-4D97-AF65-F5344CB8AC3E}">
        <p14:creationId xmlns:p14="http://schemas.microsoft.com/office/powerpoint/2010/main" val="25237254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5422AA0-1CED-35DD-BE8B-C5F533BAC0DF}"/>
            </a:ext>
          </a:extLst>
        </p:cNvPr>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6A70909-E0B2-C35A-0B49-93D806A28F1F}"/>
              </a:ext>
            </a:extLst>
          </p:cNvPr>
          <p:cNvSpPr>
            <a:spLocks noGrp="1"/>
          </p:cNvSpPr>
          <p:nvPr>
            <p:ph type="pic" idx="1"/>
          </p:nvPr>
        </p:nvSpPr>
        <p:spPr>
          <a:xfrm>
            <a:off x="867493" y="457201"/>
            <a:ext cx="10444244" cy="5403850"/>
          </a:xfrm>
          <a:solidFill>
            <a:schemeClr val="bg1"/>
          </a:solidFill>
        </p:spPr>
        <p:txBody>
          <a:bodyPr/>
          <a:lstStyle/>
          <a:p>
            <a:endParaRPr lang="en-US"/>
          </a:p>
        </p:txBody>
      </p:sp>
      <p:sp>
        <p:nvSpPr>
          <p:cNvPr id="5" name="Slide Number Placeholder 4">
            <a:extLst>
              <a:ext uri="{FF2B5EF4-FFF2-40B4-BE49-F238E27FC236}">
                <a16:creationId xmlns:a16="http://schemas.microsoft.com/office/drawing/2014/main" id="{E4582585-EE2C-2BE6-2ED9-48BBBF33EEE5}"/>
              </a:ext>
            </a:extLst>
          </p:cNvPr>
          <p:cNvSpPr>
            <a:spLocks noGrp="1"/>
          </p:cNvSpPr>
          <p:nvPr>
            <p:ph type="sldNum" sz="quarter" idx="12"/>
          </p:nvPr>
        </p:nvSpPr>
        <p:spPr>
          <a:xfrm>
            <a:off x="8568537" y="6404902"/>
            <a:ext cx="2743200" cy="365125"/>
          </a:xfrm>
        </p:spPr>
        <p:txBody>
          <a:bodyPr/>
          <a:lstStyle/>
          <a:p>
            <a:fld id="{B3DCD73F-D2FC-42C9-AEFE-D7C4198EA148}" type="slidenum">
              <a:rPr lang="en-AU" smtClean="0"/>
              <a:t>10</a:t>
            </a:fld>
            <a:endParaRPr lang="en-AU"/>
          </a:p>
        </p:txBody>
      </p:sp>
      <p:sp>
        <p:nvSpPr>
          <p:cNvPr id="2" name="Title 1">
            <a:extLst>
              <a:ext uri="{FF2B5EF4-FFF2-40B4-BE49-F238E27FC236}">
                <a16:creationId xmlns:a16="http://schemas.microsoft.com/office/drawing/2014/main" id="{68A1F64E-39BF-EF09-128C-50522FD75C23}"/>
              </a:ext>
            </a:extLst>
          </p:cNvPr>
          <p:cNvSpPr txBox="1">
            <a:spLocks/>
          </p:cNvSpPr>
          <p:nvPr/>
        </p:nvSpPr>
        <p:spPr>
          <a:xfrm>
            <a:off x="2518787" y="457201"/>
            <a:ext cx="7154427" cy="4918667"/>
          </a:xfrm>
          <a:prstGeom prst="rect">
            <a:avLst/>
          </a:prstGeom>
          <a:solidFill>
            <a:schemeClr val="bg1"/>
          </a:solidFill>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b="1" kern="1200">
                <a:solidFill>
                  <a:srgbClr val="C45D3C"/>
                </a:solidFill>
                <a:latin typeface="+mj-lt"/>
                <a:ea typeface="+mj-ea"/>
                <a:cs typeface="+mj-cs"/>
              </a:defRPr>
            </a:lvl1pPr>
          </a:lstStyle>
          <a:p>
            <a:pPr algn="ctr"/>
            <a:r>
              <a:rPr lang="en-US" sz="3600" b="0" dirty="0"/>
              <a:t>“Know therefore that the Lord your God is God; he is the faithful God, keeping his covenant of love to a thousand generations of those who love him and keep his commandments.”</a:t>
            </a:r>
          </a:p>
        </p:txBody>
      </p:sp>
      <p:sp>
        <p:nvSpPr>
          <p:cNvPr id="4" name="TextBox 3">
            <a:extLst>
              <a:ext uri="{FF2B5EF4-FFF2-40B4-BE49-F238E27FC236}">
                <a16:creationId xmlns:a16="http://schemas.microsoft.com/office/drawing/2014/main" id="{0CC383A0-D639-AFAA-7906-6B6BD7F10C78}"/>
              </a:ext>
            </a:extLst>
          </p:cNvPr>
          <p:cNvSpPr txBox="1"/>
          <p:nvPr/>
        </p:nvSpPr>
        <p:spPr>
          <a:xfrm>
            <a:off x="880264" y="5362172"/>
            <a:ext cx="10444244" cy="4206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baseline="30000" dirty="0">
                <a:solidFill>
                  <a:srgbClr val="000000"/>
                </a:solidFill>
                <a:latin typeface="+mj-lt"/>
              </a:rPr>
              <a:t>Deuteronomy 7:9 (NIV)</a:t>
            </a:r>
          </a:p>
        </p:txBody>
      </p:sp>
    </p:spTree>
    <p:extLst>
      <p:ext uri="{BB962C8B-B14F-4D97-AF65-F5344CB8AC3E}">
        <p14:creationId xmlns:p14="http://schemas.microsoft.com/office/powerpoint/2010/main" val="12953421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926877A-1548-DA5C-D15D-E8D7F2A854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29ED3C6-5277-5DED-8FD8-F8A752BFD8BE}"/>
              </a:ext>
            </a:extLst>
          </p:cNvPr>
          <p:cNvSpPr>
            <a:spLocks noGrp="1"/>
          </p:cNvSpPr>
          <p:nvPr>
            <p:ph type="title"/>
          </p:nvPr>
        </p:nvSpPr>
        <p:spPr>
          <a:xfrm>
            <a:off x="2487587" y="878412"/>
            <a:ext cx="7216826" cy="4448035"/>
          </a:xfrm>
        </p:spPr>
        <p:txBody>
          <a:bodyPr anchor="ctr">
            <a:normAutofit/>
          </a:bodyPr>
          <a:lstStyle/>
          <a:p>
            <a:pPr algn="ctr"/>
            <a:r>
              <a:rPr lang="en-US" sz="4400" dirty="0"/>
              <a:t>3. Jesus showed this divine, unshakeable love </a:t>
            </a:r>
            <a:br>
              <a:rPr lang="en-US" sz="4400" dirty="0"/>
            </a:br>
            <a:r>
              <a:rPr lang="en-US" sz="4400" dirty="0"/>
              <a:t>by giving his life for us.</a:t>
            </a:r>
            <a:endParaRPr lang="en-US" dirty="0">
              <a:solidFill>
                <a:srgbClr val="C45D3C"/>
              </a:solidFill>
            </a:endParaRPr>
          </a:p>
        </p:txBody>
      </p:sp>
      <p:sp>
        <p:nvSpPr>
          <p:cNvPr id="7" name="Slide Number Placeholder 6">
            <a:extLst>
              <a:ext uri="{FF2B5EF4-FFF2-40B4-BE49-F238E27FC236}">
                <a16:creationId xmlns:a16="http://schemas.microsoft.com/office/drawing/2014/main" id="{E8857C39-92FD-4A29-F0F2-106606B17B38}"/>
              </a:ext>
            </a:extLst>
          </p:cNvPr>
          <p:cNvSpPr>
            <a:spLocks noGrp="1"/>
          </p:cNvSpPr>
          <p:nvPr>
            <p:ph type="sldNum" sz="quarter" idx="12"/>
          </p:nvPr>
        </p:nvSpPr>
        <p:spPr/>
        <p:txBody>
          <a:bodyPr/>
          <a:lstStyle/>
          <a:p>
            <a:fld id="{B3DCD73F-D2FC-42C9-AEFE-D7C4198EA148}" type="slidenum">
              <a:rPr lang="en-AU" smtClean="0"/>
              <a:t>11</a:t>
            </a:fld>
            <a:endParaRPr lang="en-AU"/>
          </a:p>
        </p:txBody>
      </p:sp>
    </p:spTree>
    <p:extLst>
      <p:ext uri="{BB962C8B-B14F-4D97-AF65-F5344CB8AC3E}">
        <p14:creationId xmlns:p14="http://schemas.microsoft.com/office/powerpoint/2010/main" val="14243451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3475C6BC-60A3-CEDF-8CBE-033DB57FB781}"/>
            </a:ext>
          </a:extLst>
        </p:cNvPr>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FC5D6B4-F928-60D4-231A-EE2343BD0F34}"/>
              </a:ext>
            </a:extLst>
          </p:cNvPr>
          <p:cNvSpPr>
            <a:spLocks noGrp="1"/>
          </p:cNvSpPr>
          <p:nvPr>
            <p:ph type="pic" idx="1"/>
          </p:nvPr>
        </p:nvSpPr>
        <p:spPr>
          <a:xfrm>
            <a:off x="867493" y="457201"/>
            <a:ext cx="10444244" cy="5403850"/>
          </a:xfrm>
          <a:solidFill>
            <a:schemeClr val="bg1"/>
          </a:solidFill>
        </p:spPr>
        <p:txBody>
          <a:bodyPr/>
          <a:lstStyle/>
          <a:p>
            <a:endParaRPr lang="en-US"/>
          </a:p>
        </p:txBody>
      </p:sp>
      <p:sp>
        <p:nvSpPr>
          <p:cNvPr id="5" name="Slide Number Placeholder 4">
            <a:extLst>
              <a:ext uri="{FF2B5EF4-FFF2-40B4-BE49-F238E27FC236}">
                <a16:creationId xmlns:a16="http://schemas.microsoft.com/office/drawing/2014/main" id="{37736955-CF70-DAE3-4502-491F3C877A48}"/>
              </a:ext>
            </a:extLst>
          </p:cNvPr>
          <p:cNvSpPr>
            <a:spLocks noGrp="1"/>
          </p:cNvSpPr>
          <p:nvPr>
            <p:ph type="sldNum" sz="quarter" idx="12"/>
          </p:nvPr>
        </p:nvSpPr>
        <p:spPr>
          <a:xfrm>
            <a:off x="8568537" y="6404902"/>
            <a:ext cx="2743200" cy="365125"/>
          </a:xfrm>
        </p:spPr>
        <p:txBody>
          <a:bodyPr/>
          <a:lstStyle/>
          <a:p>
            <a:fld id="{B3DCD73F-D2FC-42C9-AEFE-D7C4198EA148}" type="slidenum">
              <a:rPr lang="en-AU" smtClean="0"/>
              <a:t>12</a:t>
            </a:fld>
            <a:endParaRPr lang="en-AU"/>
          </a:p>
        </p:txBody>
      </p:sp>
      <p:sp>
        <p:nvSpPr>
          <p:cNvPr id="2" name="Title 1">
            <a:extLst>
              <a:ext uri="{FF2B5EF4-FFF2-40B4-BE49-F238E27FC236}">
                <a16:creationId xmlns:a16="http://schemas.microsoft.com/office/drawing/2014/main" id="{694C95FD-C391-E866-AE2F-32D0EE817E5F}"/>
              </a:ext>
            </a:extLst>
          </p:cNvPr>
          <p:cNvSpPr txBox="1">
            <a:spLocks/>
          </p:cNvSpPr>
          <p:nvPr/>
        </p:nvSpPr>
        <p:spPr>
          <a:xfrm>
            <a:off x="2518787" y="457201"/>
            <a:ext cx="7154427" cy="4918667"/>
          </a:xfrm>
          <a:prstGeom prst="rect">
            <a:avLst/>
          </a:prstGeom>
          <a:solidFill>
            <a:schemeClr val="bg1"/>
          </a:solidFill>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b="1" kern="1200">
                <a:solidFill>
                  <a:srgbClr val="C45D3C"/>
                </a:solidFill>
                <a:latin typeface="+mj-lt"/>
                <a:ea typeface="+mj-ea"/>
                <a:cs typeface="+mj-cs"/>
              </a:defRPr>
            </a:lvl1pPr>
          </a:lstStyle>
          <a:p>
            <a:pPr algn="ctr"/>
            <a:r>
              <a:rPr lang="en-US" sz="3600" b="0" dirty="0"/>
              <a:t>“My command is this: love each other as I have loved you. Greater love has no one than this: to lay down one’s life for one’s friends.”</a:t>
            </a:r>
          </a:p>
        </p:txBody>
      </p:sp>
      <p:sp>
        <p:nvSpPr>
          <p:cNvPr id="4" name="TextBox 3">
            <a:extLst>
              <a:ext uri="{FF2B5EF4-FFF2-40B4-BE49-F238E27FC236}">
                <a16:creationId xmlns:a16="http://schemas.microsoft.com/office/drawing/2014/main" id="{990F5E3C-6709-2AA9-A606-914950B85F0E}"/>
              </a:ext>
            </a:extLst>
          </p:cNvPr>
          <p:cNvSpPr txBox="1"/>
          <p:nvPr/>
        </p:nvSpPr>
        <p:spPr>
          <a:xfrm>
            <a:off x="880264" y="5362172"/>
            <a:ext cx="10444244" cy="4206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baseline="30000" dirty="0">
                <a:solidFill>
                  <a:srgbClr val="000000"/>
                </a:solidFill>
                <a:latin typeface="+mj-lt"/>
              </a:rPr>
              <a:t>John 15:12–13 (NIV)</a:t>
            </a:r>
          </a:p>
        </p:txBody>
      </p:sp>
    </p:spTree>
    <p:extLst>
      <p:ext uri="{BB962C8B-B14F-4D97-AF65-F5344CB8AC3E}">
        <p14:creationId xmlns:p14="http://schemas.microsoft.com/office/powerpoint/2010/main" val="2792850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78D2C6A-C318-42B5-2203-539B0865BB0F}"/>
            </a:ext>
          </a:extLst>
        </p:cNvPr>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FE43F1E-F1EF-1D43-5A77-E0733CAAECB0}"/>
              </a:ext>
            </a:extLst>
          </p:cNvPr>
          <p:cNvSpPr>
            <a:spLocks noGrp="1"/>
          </p:cNvSpPr>
          <p:nvPr>
            <p:ph type="pic" idx="1"/>
          </p:nvPr>
        </p:nvSpPr>
        <p:spPr>
          <a:xfrm>
            <a:off x="867493" y="457201"/>
            <a:ext cx="10444244" cy="5403850"/>
          </a:xfrm>
          <a:solidFill>
            <a:schemeClr val="bg1"/>
          </a:solidFill>
        </p:spPr>
        <p:txBody>
          <a:bodyPr/>
          <a:lstStyle/>
          <a:p>
            <a:endParaRPr lang="en-US"/>
          </a:p>
        </p:txBody>
      </p:sp>
      <p:sp>
        <p:nvSpPr>
          <p:cNvPr id="5" name="Slide Number Placeholder 4">
            <a:extLst>
              <a:ext uri="{FF2B5EF4-FFF2-40B4-BE49-F238E27FC236}">
                <a16:creationId xmlns:a16="http://schemas.microsoft.com/office/drawing/2014/main" id="{A3DD6EC3-8124-27EE-179A-0474B6BBC269}"/>
              </a:ext>
            </a:extLst>
          </p:cNvPr>
          <p:cNvSpPr>
            <a:spLocks noGrp="1"/>
          </p:cNvSpPr>
          <p:nvPr>
            <p:ph type="sldNum" sz="quarter" idx="12"/>
          </p:nvPr>
        </p:nvSpPr>
        <p:spPr>
          <a:xfrm>
            <a:off x="8568537" y="6404902"/>
            <a:ext cx="2743200" cy="365125"/>
          </a:xfrm>
        </p:spPr>
        <p:txBody>
          <a:bodyPr/>
          <a:lstStyle/>
          <a:p>
            <a:fld id="{B3DCD73F-D2FC-42C9-AEFE-D7C4198EA148}" type="slidenum">
              <a:rPr lang="en-AU" smtClean="0"/>
              <a:t>13</a:t>
            </a:fld>
            <a:endParaRPr lang="en-AU"/>
          </a:p>
        </p:txBody>
      </p:sp>
      <p:sp>
        <p:nvSpPr>
          <p:cNvPr id="2" name="Title 1">
            <a:extLst>
              <a:ext uri="{FF2B5EF4-FFF2-40B4-BE49-F238E27FC236}">
                <a16:creationId xmlns:a16="http://schemas.microsoft.com/office/drawing/2014/main" id="{81ED505E-7E02-BEB4-77ED-90158D5F3C4B}"/>
              </a:ext>
            </a:extLst>
          </p:cNvPr>
          <p:cNvSpPr txBox="1">
            <a:spLocks/>
          </p:cNvSpPr>
          <p:nvPr/>
        </p:nvSpPr>
        <p:spPr>
          <a:xfrm>
            <a:off x="2518787" y="457201"/>
            <a:ext cx="7154427" cy="4918667"/>
          </a:xfrm>
          <a:prstGeom prst="rect">
            <a:avLst/>
          </a:prstGeom>
          <a:solidFill>
            <a:schemeClr val="bg1"/>
          </a:solidFill>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b="1" kern="1200">
                <a:solidFill>
                  <a:srgbClr val="C45D3C"/>
                </a:solidFill>
                <a:latin typeface="+mj-lt"/>
                <a:ea typeface="+mj-ea"/>
                <a:cs typeface="+mj-cs"/>
              </a:defRPr>
            </a:lvl1pPr>
          </a:lstStyle>
          <a:p>
            <a:pPr algn="ctr"/>
            <a:r>
              <a:rPr lang="en-US" sz="3600" b="0" dirty="0"/>
              <a:t>“I have brought you glory on earth by finishing the work you gave me to do.”</a:t>
            </a:r>
          </a:p>
        </p:txBody>
      </p:sp>
      <p:sp>
        <p:nvSpPr>
          <p:cNvPr id="4" name="TextBox 3">
            <a:extLst>
              <a:ext uri="{FF2B5EF4-FFF2-40B4-BE49-F238E27FC236}">
                <a16:creationId xmlns:a16="http://schemas.microsoft.com/office/drawing/2014/main" id="{F36ADC44-F40B-713A-E1DE-E752679C346A}"/>
              </a:ext>
            </a:extLst>
          </p:cNvPr>
          <p:cNvSpPr txBox="1"/>
          <p:nvPr/>
        </p:nvSpPr>
        <p:spPr>
          <a:xfrm>
            <a:off x="880264" y="5362172"/>
            <a:ext cx="10444244" cy="4206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baseline="30000" dirty="0">
                <a:solidFill>
                  <a:srgbClr val="000000"/>
                </a:solidFill>
                <a:latin typeface="+mj-lt"/>
              </a:rPr>
              <a:t>John 17:4 (NIV)</a:t>
            </a:r>
          </a:p>
        </p:txBody>
      </p:sp>
    </p:spTree>
    <p:extLst>
      <p:ext uri="{BB962C8B-B14F-4D97-AF65-F5344CB8AC3E}">
        <p14:creationId xmlns:p14="http://schemas.microsoft.com/office/powerpoint/2010/main" val="25632153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7721588-4391-881F-8DCB-49238E83FDF4}"/>
            </a:ext>
          </a:extLst>
        </p:cNvPr>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9040948-61FB-9F39-DD9C-FBD122B4878F}"/>
              </a:ext>
            </a:extLst>
          </p:cNvPr>
          <p:cNvSpPr>
            <a:spLocks noGrp="1"/>
          </p:cNvSpPr>
          <p:nvPr>
            <p:ph type="pic" idx="1"/>
          </p:nvPr>
        </p:nvSpPr>
        <p:spPr>
          <a:xfrm>
            <a:off x="867493" y="457201"/>
            <a:ext cx="10444244" cy="5403850"/>
          </a:xfrm>
          <a:solidFill>
            <a:schemeClr val="bg1"/>
          </a:solidFill>
        </p:spPr>
        <p:txBody>
          <a:bodyPr/>
          <a:lstStyle/>
          <a:p>
            <a:endParaRPr lang="en-US"/>
          </a:p>
        </p:txBody>
      </p:sp>
      <p:sp>
        <p:nvSpPr>
          <p:cNvPr id="5" name="Slide Number Placeholder 4">
            <a:extLst>
              <a:ext uri="{FF2B5EF4-FFF2-40B4-BE49-F238E27FC236}">
                <a16:creationId xmlns:a16="http://schemas.microsoft.com/office/drawing/2014/main" id="{DDAA900C-6CD4-2D16-DB25-B37DBDF83D48}"/>
              </a:ext>
            </a:extLst>
          </p:cNvPr>
          <p:cNvSpPr>
            <a:spLocks noGrp="1"/>
          </p:cNvSpPr>
          <p:nvPr>
            <p:ph type="sldNum" sz="quarter" idx="12"/>
          </p:nvPr>
        </p:nvSpPr>
        <p:spPr>
          <a:xfrm>
            <a:off x="8568537" y="6404902"/>
            <a:ext cx="2743200" cy="365125"/>
          </a:xfrm>
        </p:spPr>
        <p:txBody>
          <a:bodyPr/>
          <a:lstStyle/>
          <a:p>
            <a:fld id="{B3DCD73F-D2FC-42C9-AEFE-D7C4198EA148}" type="slidenum">
              <a:rPr lang="en-AU" smtClean="0"/>
              <a:t>14</a:t>
            </a:fld>
            <a:endParaRPr lang="en-AU"/>
          </a:p>
        </p:txBody>
      </p:sp>
      <p:sp>
        <p:nvSpPr>
          <p:cNvPr id="2" name="Title 1">
            <a:extLst>
              <a:ext uri="{FF2B5EF4-FFF2-40B4-BE49-F238E27FC236}">
                <a16:creationId xmlns:a16="http://schemas.microsoft.com/office/drawing/2014/main" id="{02EA05FE-9F86-B33A-B011-8E946C084E60}"/>
              </a:ext>
            </a:extLst>
          </p:cNvPr>
          <p:cNvSpPr txBox="1">
            <a:spLocks/>
          </p:cNvSpPr>
          <p:nvPr/>
        </p:nvSpPr>
        <p:spPr>
          <a:xfrm>
            <a:off x="2518787" y="457201"/>
            <a:ext cx="7154427" cy="4918667"/>
          </a:xfrm>
          <a:prstGeom prst="rect">
            <a:avLst/>
          </a:prstGeom>
          <a:solidFill>
            <a:schemeClr val="bg1"/>
          </a:solidFill>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b="1" kern="1200">
                <a:solidFill>
                  <a:srgbClr val="C45D3C"/>
                </a:solidFill>
                <a:latin typeface="+mj-lt"/>
                <a:ea typeface="+mj-ea"/>
                <a:cs typeface="+mj-cs"/>
              </a:defRPr>
            </a:lvl1pPr>
          </a:lstStyle>
          <a:p>
            <a:pPr algn="ctr"/>
            <a:r>
              <a:rPr lang="en-US" sz="3600" b="0" dirty="0"/>
              <a:t>“Where, O death, is your victory? </a:t>
            </a:r>
            <a:br>
              <a:rPr lang="en-US" sz="3600" b="0" dirty="0"/>
            </a:br>
            <a:r>
              <a:rPr lang="en-US" sz="3600" b="0" dirty="0"/>
              <a:t>Where, O death, is your sting?” </a:t>
            </a:r>
            <a:br>
              <a:rPr lang="en-US" sz="3600" b="0" dirty="0"/>
            </a:br>
            <a:br>
              <a:rPr lang="en-US" sz="3600" b="0" dirty="0"/>
            </a:br>
            <a:r>
              <a:rPr lang="en-US" sz="3600" b="0" dirty="0"/>
              <a:t>“But thanks be to God! He gives us the victory through our Lord Jesus Christ.”</a:t>
            </a:r>
          </a:p>
        </p:txBody>
      </p:sp>
      <p:sp>
        <p:nvSpPr>
          <p:cNvPr id="4" name="TextBox 3">
            <a:extLst>
              <a:ext uri="{FF2B5EF4-FFF2-40B4-BE49-F238E27FC236}">
                <a16:creationId xmlns:a16="http://schemas.microsoft.com/office/drawing/2014/main" id="{2B3F03E7-573B-3908-B888-71F3A05E2DED}"/>
              </a:ext>
            </a:extLst>
          </p:cNvPr>
          <p:cNvSpPr txBox="1"/>
          <p:nvPr/>
        </p:nvSpPr>
        <p:spPr>
          <a:xfrm>
            <a:off x="880264" y="5362172"/>
            <a:ext cx="10444244" cy="4206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baseline="30000" dirty="0">
                <a:solidFill>
                  <a:srgbClr val="000000"/>
                </a:solidFill>
                <a:latin typeface="+mj-lt"/>
              </a:rPr>
              <a:t>1 Corinthians 15:55, 57 (NIV)</a:t>
            </a:r>
          </a:p>
        </p:txBody>
      </p:sp>
    </p:spTree>
    <p:extLst>
      <p:ext uri="{BB962C8B-B14F-4D97-AF65-F5344CB8AC3E}">
        <p14:creationId xmlns:p14="http://schemas.microsoft.com/office/powerpoint/2010/main" val="3113143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A83C84F-7EC3-2170-8712-CE6D2AB031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970500-F8A8-9161-2407-EB5AA53BA8AC}"/>
              </a:ext>
            </a:extLst>
          </p:cNvPr>
          <p:cNvSpPr>
            <a:spLocks noGrp="1"/>
          </p:cNvSpPr>
          <p:nvPr>
            <p:ph type="title"/>
          </p:nvPr>
        </p:nvSpPr>
        <p:spPr>
          <a:xfrm>
            <a:off x="2369482" y="889298"/>
            <a:ext cx="7453037" cy="4448035"/>
          </a:xfrm>
        </p:spPr>
        <p:txBody>
          <a:bodyPr anchor="ctr">
            <a:normAutofit/>
          </a:bodyPr>
          <a:lstStyle/>
          <a:p>
            <a:pPr algn="ctr"/>
            <a:r>
              <a:rPr lang="en-US" sz="4400" dirty="0"/>
              <a:t>2. Scripture shows that God's love for us is stubborn. </a:t>
            </a:r>
            <a:endParaRPr lang="en-US" sz="4400" dirty="0">
              <a:solidFill>
                <a:srgbClr val="C45D3C"/>
              </a:solidFill>
            </a:endParaRPr>
          </a:p>
        </p:txBody>
      </p:sp>
      <p:sp>
        <p:nvSpPr>
          <p:cNvPr id="7" name="Slide Number Placeholder 6">
            <a:extLst>
              <a:ext uri="{FF2B5EF4-FFF2-40B4-BE49-F238E27FC236}">
                <a16:creationId xmlns:a16="http://schemas.microsoft.com/office/drawing/2014/main" id="{D2C7D945-A4BF-13FB-F6F2-1B71D96C6AE1}"/>
              </a:ext>
            </a:extLst>
          </p:cNvPr>
          <p:cNvSpPr>
            <a:spLocks noGrp="1"/>
          </p:cNvSpPr>
          <p:nvPr>
            <p:ph type="sldNum" sz="quarter" idx="12"/>
          </p:nvPr>
        </p:nvSpPr>
        <p:spPr/>
        <p:txBody>
          <a:bodyPr/>
          <a:lstStyle/>
          <a:p>
            <a:fld id="{B3DCD73F-D2FC-42C9-AEFE-D7C4198EA148}" type="slidenum">
              <a:rPr lang="en-AU" smtClean="0"/>
              <a:t>2</a:t>
            </a:fld>
            <a:endParaRPr lang="en-AU"/>
          </a:p>
        </p:txBody>
      </p:sp>
    </p:spTree>
    <p:extLst>
      <p:ext uri="{BB962C8B-B14F-4D97-AF65-F5344CB8AC3E}">
        <p14:creationId xmlns:p14="http://schemas.microsoft.com/office/powerpoint/2010/main" val="38925917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0ADA7EB-3DDF-C844-9805-5FB6C5CAC884}"/>
              </a:ext>
            </a:extLst>
          </p:cNvPr>
          <p:cNvSpPr>
            <a:spLocks noGrp="1"/>
          </p:cNvSpPr>
          <p:nvPr>
            <p:ph type="pic" idx="1"/>
          </p:nvPr>
        </p:nvSpPr>
        <p:spPr>
          <a:xfrm>
            <a:off x="867493" y="457201"/>
            <a:ext cx="10444244" cy="5403850"/>
          </a:xfrm>
          <a:solidFill>
            <a:schemeClr val="bg1"/>
          </a:solidFill>
        </p:spPr>
        <p:txBody>
          <a:bodyPr/>
          <a:lstStyle/>
          <a:p>
            <a:endParaRPr lang="en-US"/>
          </a:p>
        </p:txBody>
      </p:sp>
      <p:sp>
        <p:nvSpPr>
          <p:cNvPr id="5" name="Slide Number Placeholder 4">
            <a:extLst>
              <a:ext uri="{FF2B5EF4-FFF2-40B4-BE49-F238E27FC236}">
                <a16:creationId xmlns:a16="http://schemas.microsoft.com/office/drawing/2014/main" id="{997DC608-D752-C146-A0AA-46363AC32A5C}"/>
              </a:ext>
            </a:extLst>
          </p:cNvPr>
          <p:cNvSpPr>
            <a:spLocks noGrp="1"/>
          </p:cNvSpPr>
          <p:nvPr>
            <p:ph type="sldNum" sz="quarter" idx="12"/>
          </p:nvPr>
        </p:nvSpPr>
        <p:spPr>
          <a:xfrm>
            <a:off x="8568537" y="6404902"/>
            <a:ext cx="2743200" cy="365125"/>
          </a:xfrm>
        </p:spPr>
        <p:txBody>
          <a:bodyPr/>
          <a:lstStyle/>
          <a:p>
            <a:fld id="{B3DCD73F-D2FC-42C9-AEFE-D7C4198EA148}" type="slidenum">
              <a:rPr lang="en-AU" smtClean="0"/>
              <a:t>3</a:t>
            </a:fld>
            <a:endParaRPr lang="en-AU"/>
          </a:p>
        </p:txBody>
      </p:sp>
      <p:sp>
        <p:nvSpPr>
          <p:cNvPr id="2" name="Title 1">
            <a:extLst>
              <a:ext uri="{FF2B5EF4-FFF2-40B4-BE49-F238E27FC236}">
                <a16:creationId xmlns:a16="http://schemas.microsoft.com/office/drawing/2014/main" id="{F1D7E7FB-1DE6-F217-9FAB-37A34ADCB467}"/>
              </a:ext>
            </a:extLst>
          </p:cNvPr>
          <p:cNvSpPr txBox="1">
            <a:spLocks/>
          </p:cNvSpPr>
          <p:nvPr/>
        </p:nvSpPr>
        <p:spPr>
          <a:xfrm>
            <a:off x="1145512" y="457201"/>
            <a:ext cx="9857433" cy="4918667"/>
          </a:xfrm>
          <a:prstGeom prst="rect">
            <a:avLst/>
          </a:prstGeom>
          <a:solidFill>
            <a:schemeClr val="bg1"/>
          </a:solidFill>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b="1" kern="1200">
                <a:solidFill>
                  <a:srgbClr val="C45D3C"/>
                </a:solidFill>
                <a:latin typeface="+mj-lt"/>
                <a:ea typeface="+mj-ea"/>
                <a:cs typeface="+mj-cs"/>
              </a:defRPr>
            </a:lvl1pPr>
          </a:lstStyle>
          <a:p>
            <a:pPr algn="ctr"/>
            <a:r>
              <a:rPr lang="en-US" sz="3600" b="0" dirty="0"/>
              <a:t>“What, then, shall we say in response to </a:t>
            </a:r>
            <a:br>
              <a:rPr lang="en-US" sz="3600" b="0" dirty="0"/>
            </a:br>
            <a:r>
              <a:rPr lang="en-US" sz="3600" b="0" dirty="0"/>
              <a:t>these things? If God is for us, who can be against us? He who did not spare his own Son, but gave him up for us all—how will </a:t>
            </a:r>
            <a:br>
              <a:rPr lang="en-US" sz="3600" b="0" dirty="0"/>
            </a:br>
            <a:r>
              <a:rPr lang="en-US" sz="3600" b="0" dirty="0"/>
              <a:t>he not also, along with him, graciously give </a:t>
            </a:r>
            <a:br>
              <a:rPr lang="en-US" sz="3600" b="0" dirty="0"/>
            </a:br>
            <a:r>
              <a:rPr lang="en-US" sz="3600" b="0" dirty="0"/>
              <a:t>us all things? Who will bring any charge against those whom God has chosen? It is God who justifies.” </a:t>
            </a:r>
          </a:p>
        </p:txBody>
      </p:sp>
      <p:sp>
        <p:nvSpPr>
          <p:cNvPr id="4" name="TextBox 3">
            <a:extLst>
              <a:ext uri="{FF2B5EF4-FFF2-40B4-BE49-F238E27FC236}">
                <a16:creationId xmlns:a16="http://schemas.microsoft.com/office/drawing/2014/main" id="{A59561E4-D5CF-24D7-8FE2-C22EDB728C33}"/>
              </a:ext>
            </a:extLst>
          </p:cNvPr>
          <p:cNvSpPr txBox="1"/>
          <p:nvPr/>
        </p:nvSpPr>
        <p:spPr>
          <a:xfrm>
            <a:off x="880264" y="5238945"/>
            <a:ext cx="10444244"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baseline="30000" dirty="0">
                <a:solidFill>
                  <a:srgbClr val="000000"/>
                </a:solidFill>
                <a:latin typeface="+mj-lt"/>
              </a:rPr>
              <a:t>Romans 8:31-33 (NIV)</a:t>
            </a:r>
            <a:endParaRPr lang="en-US" sz="3200" dirty="0">
              <a:latin typeface="+mj-lt"/>
            </a:endParaRPr>
          </a:p>
        </p:txBody>
      </p:sp>
    </p:spTree>
    <p:extLst>
      <p:ext uri="{BB962C8B-B14F-4D97-AF65-F5344CB8AC3E}">
        <p14:creationId xmlns:p14="http://schemas.microsoft.com/office/powerpoint/2010/main" val="1417343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AC46D2D-0E0B-CABE-F5F2-7DEC62563C8C}"/>
            </a:ext>
          </a:extLst>
        </p:cNvPr>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05EF869-DE0F-C091-725E-152E8FE0633E}"/>
              </a:ext>
            </a:extLst>
          </p:cNvPr>
          <p:cNvSpPr>
            <a:spLocks noGrp="1"/>
          </p:cNvSpPr>
          <p:nvPr>
            <p:ph type="pic" idx="1"/>
          </p:nvPr>
        </p:nvSpPr>
        <p:spPr>
          <a:xfrm>
            <a:off x="867493" y="457201"/>
            <a:ext cx="10444244" cy="5403850"/>
          </a:xfrm>
          <a:solidFill>
            <a:schemeClr val="bg1"/>
          </a:solidFill>
        </p:spPr>
        <p:txBody>
          <a:bodyPr/>
          <a:lstStyle/>
          <a:p>
            <a:endParaRPr lang="en-US"/>
          </a:p>
        </p:txBody>
      </p:sp>
      <p:sp>
        <p:nvSpPr>
          <p:cNvPr id="5" name="Slide Number Placeholder 4">
            <a:extLst>
              <a:ext uri="{FF2B5EF4-FFF2-40B4-BE49-F238E27FC236}">
                <a16:creationId xmlns:a16="http://schemas.microsoft.com/office/drawing/2014/main" id="{9E39BD22-B4C0-012F-C518-4212051C7885}"/>
              </a:ext>
            </a:extLst>
          </p:cNvPr>
          <p:cNvSpPr>
            <a:spLocks noGrp="1"/>
          </p:cNvSpPr>
          <p:nvPr>
            <p:ph type="sldNum" sz="quarter" idx="12"/>
          </p:nvPr>
        </p:nvSpPr>
        <p:spPr>
          <a:xfrm>
            <a:off x="8568537" y="6404902"/>
            <a:ext cx="2743200" cy="365125"/>
          </a:xfrm>
        </p:spPr>
        <p:txBody>
          <a:bodyPr/>
          <a:lstStyle/>
          <a:p>
            <a:fld id="{B3DCD73F-D2FC-42C9-AEFE-D7C4198EA148}" type="slidenum">
              <a:rPr lang="en-AU" smtClean="0"/>
              <a:t>4</a:t>
            </a:fld>
            <a:endParaRPr lang="en-AU"/>
          </a:p>
        </p:txBody>
      </p:sp>
      <p:sp>
        <p:nvSpPr>
          <p:cNvPr id="2" name="Title 1">
            <a:extLst>
              <a:ext uri="{FF2B5EF4-FFF2-40B4-BE49-F238E27FC236}">
                <a16:creationId xmlns:a16="http://schemas.microsoft.com/office/drawing/2014/main" id="{4773A4CC-D581-8461-F742-3DDCC4BAF4D5}"/>
              </a:ext>
            </a:extLst>
          </p:cNvPr>
          <p:cNvSpPr txBox="1">
            <a:spLocks/>
          </p:cNvSpPr>
          <p:nvPr/>
        </p:nvSpPr>
        <p:spPr>
          <a:xfrm>
            <a:off x="1145512" y="457201"/>
            <a:ext cx="9857433" cy="4918667"/>
          </a:xfrm>
          <a:prstGeom prst="rect">
            <a:avLst/>
          </a:prstGeom>
          <a:solidFill>
            <a:schemeClr val="bg1"/>
          </a:solidFill>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b="1" kern="1200">
                <a:solidFill>
                  <a:srgbClr val="C45D3C"/>
                </a:solidFill>
                <a:latin typeface="+mj-lt"/>
                <a:ea typeface="+mj-ea"/>
                <a:cs typeface="+mj-cs"/>
              </a:defRPr>
            </a:lvl1pPr>
          </a:lstStyle>
          <a:p>
            <a:pPr algn="ctr"/>
            <a:r>
              <a:rPr lang="en-US" sz="3600" b="0" dirty="0"/>
              <a:t>“Who then is the one who condemns? No one. Christ Jesus who died—more than that, who was raised to life—is at the right hand of God and is also interceding for us. Who shall separate us from the love of Christ? Shall trouble or hardship or persecution or famine or nakedness or danger or sword?” </a:t>
            </a:r>
          </a:p>
        </p:txBody>
      </p:sp>
      <p:sp>
        <p:nvSpPr>
          <p:cNvPr id="4" name="TextBox 3">
            <a:extLst>
              <a:ext uri="{FF2B5EF4-FFF2-40B4-BE49-F238E27FC236}">
                <a16:creationId xmlns:a16="http://schemas.microsoft.com/office/drawing/2014/main" id="{1C207A41-6D81-1D55-20DD-F680A8F8E1C5}"/>
              </a:ext>
            </a:extLst>
          </p:cNvPr>
          <p:cNvSpPr txBox="1"/>
          <p:nvPr/>
        </p:nvSpPr>
        <p:spPr>
          <a:xfrm>
            <a:off x="880264" y="5362172"/>
            <a:ext cx="10444244" cy="4206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baseline="30000" dirty="0">
                <a:solidFill>
                  <a:srgbClr val="000000"/>
                </a:solidFill>
                <a:latin typeface="+mj-lt"/>
              </a:rPr>
              <a:t>Romans 8:34-35 (NIV)</a:t>
            </a:r>
          </a:p>
        </p:txBody>
      </p:sp>
    </p:spTree>
    <p:extLst>
      <p:ext uri="{BB962C8B-B14F-4D97-AF65-F5344CB8AC3E}">
        <p14:creationId xmlns:p14="http://schemas.microsoft.com/office/powerpoint/2010/main" val="289436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72629BA-3B97-F513-D404-7567FADF0451}"/>
            </a:ext>
          </a:extLst>
        </p:cNvPr>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D8BED55-AC75-1AB0-6549-70778C193043}"/>
              </a:ext>
            </a:extLst>
          </p:cNvPr>
          <p:cNvSpPr>
            <a:spLocks noGrp="1"/>
          </p:cNvSpPr>
          <p:nvPr>
            <p:ph type="pic" idx="1"/>
          </p:nvPr>
        </p:nvSpPr>
        <p:spPr>
          <a:xfrm>
            <a:off x="867493" y="457201"/>
            <a:ext cx="10444244" cy="5403850"/>
          </a:xfrm>
          <a:solidFill>
            <a:schemeClr val="bg1"/>
          </a:solidFill>
        </p:spPr>
        <p:txBody>
          <a:bodyPr/>
          <a:lstStyle/>
          <a:p>
            <a:endParaRPr lang="en-US"/>
          </a:p>
        </p:txBody>
      </p:sp>
      <p:sp>
        <p:nvSpPr>
          <p:cNvPr id="5" name="Slide Number Placeholder 4">
            <a:extLst>
              <a:ext uri="{FF2B5EF4-FFF2-40B4-BE49-F238E27FC236}">
                <a16:creationId xmlns:a16="http://schemas.microsoft.com/office/drawing/2014/main" id="{D2FDB424-C310-C84C-1A04-B0D4ABF2C110}"/>
              </a:ext>
            </a:extLst>
          </p:cNvPr>
          <p:cNvSpPr>
            <a:spLocks noGrp="1"/>
          </p:cNvSpPr>
          <p:nvPr>
            <p:ph type="sldNum" sz="quarter" idx="12"/>
          </p:nvPr>
        </p:nvSpPr>
        <p:spPr>
          <a:xfrm>
            <a:off x="8568537" y="6404902"/>
            <a:ext cx="2743200" cy="365125"/>
          </a:xfrm>
        </p:spPr>
        <p:txBody>
          <a:bodyPr/>
          <a:lstStyle/>
          <a:p>
            <a:fld id="{B3DCD73F-D2FC-42C9-AEFE-D7C4198EA148}" type="slidenum">
              <a:rPr lang="en-AU" smtClean="0"/>
              <a:t>5</a:t>
            </a:fld>
            <a:endParaRPr lang="en-AU"/>
          </a:p>
        </p:txBody>
      </p:sp>
      <p:sp>
        <p:nvSpPr>
          <p:cNvPr id="2" name="Title 1">
            <a:extLst>
              <a:ext uri="{FF2B5EF4-FFF2-40B4-BE49-F238E27FC236}">
                <a16:creationId xmlns:a16="http://schemas.microsoft.com/office/drawing/2014/main" id="{ECFE0410-7FDA-0F23-40D3-C00F17340DE2}"/>
              </a:ext>
            </a:extLst>
          </p:cNvPr>
          <p:cNvSpPr txBox="1">
            <a:spLocks/>
          </p:cNvSpPr>
          <p:nvPr/>
        </p:nvSpPr>
        <p:spPr>
          <a:xfrm>
            <a:off x="1145512" y="457201"/>
            <a:ext cx="9857433" cy="4918667"/>
          </a:xfrm>
          <a:prstGeom prst="rect">
            <a:avLst/>
          </a:prstGeom>
          <a:solidFill>
            <a:schemeClr val="bg1"/>
          </a:solidFill>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b="1" kern="1200">
                <a:solidFill>
                  <a:srgbClr val="C45D3C"/>
                </a:solidFill>
                <a:latin typeface="+mj-lt"/>
                <a:ea typeface="+mj-ea"/>
                <a:cs typeface="+mj-cs"/>
              </a:defRPr>
            </a:lvl1pPr>
          </a:lstStyle>
          <a:p>
            <a:pPr algn="ctr"/>
            <a:r>
              <a:rPr lang="en-US" sz="3600" b="0" dirty="0"/>
              <a:t>“As it is written:</a:t>
            </a:r>
          </a:p>
          <a:p>
            <a:pPr algn="ctr"/>
            <a:r>
              <a:rPr lang="en-US" sz="3600" b="0" dirty="0"/>
              <a:t>‘For your sake we face death all day long;</a:t>
            </a:r>
            <a:br>
              <a:rPr lang="en-US" sz="3600" b="0" dirty="0"/>
            </a:br>
            <a:r>
              <a:rPr lang="en-US" sz="3600" b="0" dirty="0"/>
              <a:t>    we are considered as sheep to be slaughtered.’</a:t>
            </a:r>
          </a:p>
          <a:p>
            <a:pPr algn="ctr"/>
            <a:endParaRPr lang="en-US" sz="3600" b="0" dirty="0"/>
          </a:p>
          <a:p>
            <a:pPr algn="ctr"/>
            <a:r>
              <a:rPr lang="en-US" sz="3600" b="0" dirty="0"/>
              <a:t>No, in all these things we are more than conquerors through him who loved us.” </a:t>
            </a:r>
          </a:p>
        </p:txBody>
      </p:sp>
      <p:sp>
        <p:nvSpPr>
          <p:cNvPr id="4" name="TextBox 3">
            <a:extLst>
              <a:ext uri="{FF2B5EF4-FFF2-40B4-BE49-F238E27FC236}">
                <a16:creationId xmlns:a16="http://schemas.microsoft.com/office/drawing/2014/main" id="{66D51BB1-EF0D-17D7-94C4-732474FB6EF3}"/>
              </a:ext>
            </a:extLst>
          </p:cNvPr>
          <p:cNvSpPr txBox="1"/>
          <p:nvPr/>
        </p:nvSpPr>
        <p:spPr>
          <a:xfrm>
            <a:off x="880264" y="5362172"/>
            <a:ext cx="10444244" cy="4206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baseline="30000" dirty="0">
                <a:solidFill>
                  <a:srgbClr val="000000"/>
                </a:solidFill>
                <a:latin typeface="+mj-lt"/>
              </a:rPr>
              <a:t>Romans 8:36-37 (NIV)</a:t>
            </a:r>
          </a:p>
        </p:txBody>
      </p:sp>
    </p:spTree>
    <p:extLst>
      <p:ext uri="{BB962C8B-B14F-4D97-AF65-F5344CB8AC3E}">
        <p14:creationId xmlns:p14="http://schemas.microsoft.com/office/powerpoint/2010/main" val="30179991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83DF282-0B39-DF40-2F32-3CA09B23CA2D}"/>
            </a:ext>
          </a:extLst>
        </p:cNvPr>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CD847D0-0950-BDFA-439D-424BDCA875FA}"/>
              </a:ext>
            </a:extLst>
          </p:cNvPr>
          <p:cNvSpPr>
            <a:spLocks noGrp="1"/>
          </p:cNvSpPr>
          <p:nvPr>
            <p:ph type="pic" idx="1"/>
          </p:nvPr>
        </p:nvSpPr>
        <p:spPr>
          <a:xfrm>
            <a:off x="867493" y="457201"/>
            <a:ext cx="10444244" cy="5403850"/>
          </a:xfrm>
          <a:solidFill>
            <a:schemeClr val="bg1"/>
          </a:solidFill>
        </p:spPr>
        <p:txBody>
          <a:bodyPr/>
          <a:lstStyle/>
          <a:p>
            <a:endParaRPr lang="en-US"/>
          </a:p>
        </p:txBody>
      </p:sp>
      <p:sp>
        <p:nvSpPr>
          <p:cNvPr id="5" name="Slide Number Placeholder 4">
            <a:extLst>
              <a:ext uri="{FF2B5EF4-FFF2-40B4-BE49-F238E27FC236}">
                <a16:creationId xmlns:a16="http://schemas.microsoft.com/office/drawing/2014/main" id="{A3747061-88BF-BDCD-BDAD-BD27A3C0FA2C}"/>
              </a:ext>
            </a:extLst>
          </p:cNvPr>
          <p:cNvSpPr>
            <a:spLocks noGrp="1"/>
          </p:cNvSpPr>
          <p:nvPr>
            <p:ph type="sldNum" sz="quarter" idx="12"/>
          </p:nvPr>
        </p:nvSpPr>
        <p:spPr>
          <a:xfrm>
            <a:off x="8568537" y="6404902"/>
            <a:ext cx="2743200" cy="365125"/>
          </a:xfrm>
        </p:spPr>
        <p:txBody>
          <a:bodyPr/>
          <a:lstStyle/>
          <a:p>
            <a:fld id="{B3DCD73F-D2FC-42C9-AEFE-D7C4198EA148}" type="slidenum">
              <a:rPr lang="en-AU" smtClean="0"/>
              <a:t>6</a:t>
            </a:fld>
            <a:endParaRPr lang="en-AU"/>
          </a:p>
        </p:txBody>
      </p:sp>
      <p:sp>
        <p:nvSpPr>
          <p:cNvPr id="2" name="Title 1">
            <a:extLst>
              <a:ext uri="{FF2B5EF4-FFF2-40B4-BE49-F238E27FC236}">
                <a16:creationId xmlns:a16="http://schemas.microsoft.com/office/drawing/2014/main" id="{8D5236F8-07A8-168F-B72B-408618E455D9}"/>
              </a:ext>
            </a:extLst>
          </p:cNvPr>
          <p:cNvSpPr txBox="1">
            <a:spLocks/>
          </p:cNvSpPr>
          <p:nvPr/>
        </p:nvSpPr>
        <p:spPr>
          <a:xfrm>
            <a:off x="1145512" y="457201"/>
            <a:ext cx="9857433" cy="4918667"/>
          </a:xfrm>
          <a:prstGeom prst="rect">
            <a:avLst/>
          </a:prstGeom>
          <a:solidFill>
            <a:schemeClr val="bg1"/>
          </a:solidFill>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b="1" kern="1200">
                <a:solidFill>
                  <a:srgbClr val="C45D3C"/>
                </a:solidFill>
                <a:latin typeface="+mj-lt"/>
                <a:ea typeface="+mj-ea"/>
                <a:cs typeface="+mj-cs"/>
              </a:defRPr>
            </a:lvl1pPr>
          </a:lstStyle>
          <a:p>
            <a:pPr algn="ctr"/>
            <a:r>
              <a:rPr lang="en-US" sz="3600" b="0" dirty="0"/>
              <a:t>“For I am convinced that neither death nor life, neither angels nor demons, neither the present nor the future, nor any powers, neither height nor depth, nor anything else in all creation, will be able to separate us from the love of God that is in Christ Jesus our Lord.”</a:t>
            </a:r>
          </a:p>
        </p:txBody>
      </p:sp>
      <p:sp>
        <p:nvSpPr>
          <p:cNvPr id="4" name="TextBox 3">
            <a:extLst>
              <a:ext uri="{FF2B5EF4-FFF2-40B4-BE49-F238E27FC236}">
                <a16:creationId xmlns:a16="http://schemas.microsoft.com/office/drawing/2014/main" id="{0694F8B6-45DB-31AE-89CC-F6144A201420}"/>
              </a:ext>
            </a:extLst>
          </p:cNvPr>
          <p:cNvSpPr txBox="1"/>
          <p:nvPr/>
        </p:nvSpPr>
        <p:spPr>
          <a:xfrm>
            <a:off x="880264" y="5362172"/>
            <a:ext cx="10444244" cy="4206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baseline="30000" dirty="0">
                <a:solidFill>
                  <a:srgbClr val="000000"/>
                </a:solidFill>
                <a:latin typeface="+mj-lt"/>
              </a:rPr>
              <a:t>Romans 8:38-39 (NIV)</a:t>
            </a:r>
          </a:p>
        </p:txBody>
      </p:sp>
    </p:spTree>
    <p:extLst>
      <p:ext uri="{BB962C8B-B14F-4D97-AF65-F5344CB8AC3E}">
        <p14:creationId xmlns:p14="http://schemas.microsoft.com/office/powerpoint/2010/main" val="35071342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090C7F7-BEFE-6420-936F-32D40187B0DC}"/>
            </a:ext>
          </a:extLst>
        </p:cNvPr>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0A04D60-492A-F2A9-4723-9E2D11B5D8E1}"/>
              </a:ext>
            </a:extLst>
          </p:cNvPr>
          <p:cNvSpPr>
            <a:spLocks noGrp="1"/>
          </p:cNvSpPr>
          <p:nvPr>
            <p:ph type="pic" idx="1"/>
          </p:nvPr>
        </p:nvSpPr>
        <p:spPr>
          <a:xfrm>
            <a:off x="867493" y="457201"/>
            <a:ext cx="10444244" cy="5403850"/>
          </a:xfrm>
          <a:solidFill>
            <a:schemeClr val="bg1"/>
          </a:solidFill>
        </p:spPr>
        <p:txBody>
          <a:bodyPr/>
          <a:lstStyle/>
          <a:p>
            <a:endParaRPr lang="en-US"/>
          </a:p>
        </p:txBody>
      </p:sp>
      <p:sp>
        <p:nvSpPr>
          <p:cNvPr id="5" name="Slide Number Placeholder 4">
            <a:extLst>
              <a:ext uri="{FF2B5EF4-FFF2-40B4-BE49-F238E27FC236}">
                <a16:creationId xmlns:a16="http://schemas.microsoft.com/office/drawing/2014/main" id="{760B8B2A-A752-BDDB-622B-FB3F809161D9}"/>
              </a:ext>
            </a:extLst>
          </p:cNvPr>
          <p:cNvSpPr>
            <a:spLocks noGrp="1"/>
          </p:cNvSpPr>
          <p:nvPr>
            <p:ph type="sldNum" sz="quarter" idx="12"/>
          </p:nvPr>
        </p:nvSpPr>
        <p:spPr>
          <a:xfrm>
            <a:off x="8568537" y="6404902"/>
            <a:ext cx="2743200" cy="365125"/>
          </a:xfrm>
        </p:spPr>
        <p:txBody>
          <a:bodyPr/>
          <a:lstStyle/>
          <a:p>
            <a:fld id="{B3DCD73F-D2FC-42C9-AEFE-D7C4198EA148}" type="slidenum">
              <a:rPr lang="en-AU" smtClean="0"/>
              <a:t>7</a:t>
            </a:fld>
            <a:endParaRPr lang="en-AU"/>
          </a:p>
        </p:txBody>
      </p:sp>
      <p:sp>
        <p:nvSpPr>
          <p:cNvPr id="2" name="Title 1">
            <a:extLst>
              <a:ext uri="{FF2B5EF4-FFF2-40B4-BE49-F238E27FC236}">
                <a16:creationId xmlns:a16="http://schemas.microsoft.com/office/drawing/2014/main" id="{C567A04B-4694-4144-19A2-EDEB3D8EA381}"/>
              </a:ext>
            </a:extLst>
          </p:cNvPr>
          <p:cNvSpPr txBox="1">
            <a:spLocks/>
          </p:cNvSpPr>
          <p:nvPr/>
        </p:nvSpPr>
        <p:spPr>
          <a:xfrm>
            <a:off x="2518787" y="457201"/>
            <a:ext cx="7154427" cy="4918667"/>
          </a:xfrm>
          <a:prstGeom prst="rect">
            <a:avLst/>
          </a:prstGeom>
          <a:solidFill>
            <a:schemeClr val="bg1"/>
          </a:solidFill>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b="1" kern="1200">
                <a:solidFill>
                  <a:srgbClr val="C45D3C"/>
                </a:solidFill>
                <a:latin typeface="+mj-lt"/>
                <a:ea typeface="+mj-ea"/>
                <a:cs typeface="+mj-cs"/>
              </a:defRPr>
            </a:lvl1pPr>
          </a:lstStyle>
          <a:p>
            <a:pPr algn="ctr"/>
            <a:r>
              <a:rPr lang="en-US" sz="3600" b="0" dirty="0"/>
              <a:t>“And so we know and rely on the love God has for us. God is love. Whoever lives in love lives in God, and God in them.”</a:t>
            </a:r>
          </a:p>
        </p:txBody>
      </p:sp>
      <p:sp>
        <p:nvSpPr>
          <p:cNvPr id="4" name="TextBox 3">
            <a:extLst>
              <a:ext uri="{FF2B5EF4-FFF2-40B4-BE49-F238E27FC236}">
                <a16:creationId xmlns:a16="http://schemas.microsoft.com/office/drawing/2014/main" id="{7173DA46-DC5D-F1CA-3E69-FB6F0FB58C79}"/>
              </a:ext>
            </a:extLst>
          </p:cNvPr>
          <p:cNvSpPr txBox="1"/>
          <p:nvPr/>
        </p:nvSpPr>
        <p:spPr>
          <a:xfrm>
            <a:off x="880264" y="5362172"/>
            <a:ext cx="10444244" cy="4206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baseline="30000" dirty="0">
                <a:solidFill>
                  <a:srgbClr val="000000"/>
                </a:solidFill>
                <a:latin typeface="+mj-lt"/>
              </a:rPr>
              <a:t>1 John 4:16 (NIV)</a:t>
            </a:r>
          </a:p>
        </p:txBody>
      </p:sp>
    </p:spTree>
    <p:extLst>
      <p:ext uri="{BB962C8B-B14F-4D97-AF65-F5344CB8AC3E}">
        <p14:creationId xmlns:p14="http://schemas.microsoft.com/office/powerpoint/2010/main" val="19773624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48CF3CD-DC4D-7396-5AAE-3C27FC28518B}"/>
            </a:ext>
          </a:extLst>
        </p:cNvPr>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89BAF6C-8C37-BE42-999D-05050747AE80}"/>
              </a:ext>
            </a:extLst>
          </p:cNvPr>
          <p:cNvSpPr>
            <a:spLocks noGrp="1"/>
          </p:cNvSpPr>
          <p:nvPr>
            <p:ph type="pic" idx="1"/>
          </p:nvPr>
        </p:nvSpPr>
        <p:spPr>
          <a:xfrm>
            <a:off x="867493" y="457201"/>
            <a:ext cx="10444244" cy="5403850"/>
          </a:xfrm>
          <a:solidFill>
            <a:schemeClr val="bg1"/>
          </a:solidFill>
        </p:spPr>
        <p:txBody>
          <a:bodyPr/>
          <a:lstStyle/>
          <a:p>
            <a:endParaRPr lang="en-US"/>
          </a:p>
        </p:txBody>
      </p:sp>
      <p:sp>
        <p:nvSpPr>
          <p:cNvPr id="5" name="Slide Number Placeholder 4">
            <a:extLst>
              <a:ext uri="{FF2B5EF4-FFF2-40B4-BE49-F238E27FC236}">
                <a16:creationId xmlns:a16="http://schemas.microsoft.com/office/drawing/2014/main" id="{85AB3FCF-AB2F-11F6-EECC-551A24C9E760}"/>
              </a:ext>
            </a:extLst>
          </p:cNvPr>
          <p:cNvSpPr>
            <a:spLocks noGrp="1"/>
          </p:cNvSpPr>
          <p:nvPr>
            <p:ph type="sldNum" sz="quarter" idx="12"/>
          </p:nvPr>
        </p:nvSpPr>
        <p:spPr>
          <a:xfrm>
            <a:off x="8568537" y="6404902"/>
            <a:ext cx="2743200" cy="365125"/>
          </a:xfrm>
        </p:spPr>
        <p:txBody>
          <a:bodyPr/>
          <a:lstStyle/>
          <a:p>
            <a:fld id="{B3DCD73F-D2FC-42C9-AEFE-D7C4198EA148}" type="slidenum">
              <a:rPr lang="en-AU" smtClean="0"/>
              <a:t>8</a:t>
            </a:fld>
            <a:endParaRPr lang="en-AU"/>
          </a:p>
        </p:txBody>
      </p:sp>
      <p:sp>
        <p:nvSpPr>
          <p:cNvPr id="2" name="Title 1">
            <a:extLst>
              <a:ext uri="{FF2B5EF4-FFF2-40B4-BE49-F238E27FC236}">
                <a16:creationId xmlns:a16="http://schemas.microsoft.com/office/drawing/2014/main" id="{12ABE9B8-C14B-3DFC-D96B-827AFBC5BACC}"/>
              </a:ext>
            </a:extLst>
          </p:cNvPr>
          <p:cNvSpPr txBox="1">
            <a:spLocks/>
          </p:cNvSpPr>
          <p:nvPr/>
        </p:nvSpPr>
        <p:spPr>
          <a:xfrm>
            <a:off x="2518787" y="457201"/>
            <a:ext cx="7154427" cy="4918667"/>
          </a:xfrm>
          <a:prstGeom prst="rect">
            <a:avLst/>
          </a:prstGeom>
          <a:solidFill>
            <a:schemeClr val="bg1"/>
          </a:solidFill>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b="1" kern="1200">
                <a:solidFill>
                  <a:srgbClr val="C45D3C"/>
                </a:solidFill>
                <a:latin typeface="+mj-lt"/>
                <a:ea typeface="+mj-ea"/>
                <a:cs typeface="+mj-cs"/>
              </a:defRPr>
            </a:lvl1pPr>
          </a:lstStyle>
          <a:p>
            <a:pPr algn="ctr"/>
            <a:r>
              <a:rPr lang="en-US" sz="3600" b="0" dirty="0"/>
              <a:t>“But you, Lord, are a compassionate and gracious God, abounding in love and faithfulness.”</a:t>
            </a:r>
          </a:p>
        </p:txBody>
      </p:sp>
      <p:sp>
        <p:nvSpPr>
          <p:cNvPr id="4" name="TextBox 3">
            <a:extLst>
              <a:ext uri="{FF2B5EF4-FFF2-40B4-BE49-F238E27FC236}">
                <a16:creationId xmlns:a16="http://schemas.microsoft.com/office/drawing/2014/main" id="{D25876C8-C32C-57B3-2B6A-FE07811C3669}"/>
              </a:ext>
            </a:extLst>
          </p:cNvPr>
          <p:cNvSpPr txBox="1"/>
          <p:nvPr/>
        </p:nvSpPr>
        <p:spPr>
          <a:xfrm>
            <a:off x="880264" y="5362172"/>
            <a:ext cx="10444244" cy="4206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baseline="30000" dirty="0">
                <a:solidFill>
                  <a:srgbClr val="000000"/>
                </a:solidFill>
                <a:latin typeface="+mj-lt"/>
              </a:rPr>
              <a:t>Psalm 86:15 (NIV)</a:t>
            </a:r>
          </a:p>
        </p:txBody>
      </p:sp>
    </p:spTree>
    <p:extLst>
      <p:ext uri="{BB962C8B-B14F-4D97-AF65-F5344CB8AC3E}">
        <p14:creationId xmlns:p14="http://schemas.microsoft.com/office/powerpoint/2010/main" val="3036405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7C627E9-ABBE-54E7-7D90-AA66C83600D5}"/>
            </a:ext>
          </a:extLst>
        </p:cNvPr>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CCE88F4-CB2B-29D7-7E76-B4116C1B9E06}"/>
              </a:ext>
            </a:extLst>
          </p:cNvPr>
          <p:cNvSpPr>
            <a:spLocks noGrp="1"/>
          </p:cNvSpPr>
          <p:nvPr>
            <p:ph type="pic" idx="1"/>
          </p:nvPr>
        </p:nvSpPr>
        <p:spPr>
          <a:xfrm>
            <a:off x="867493" y="457201"/>
            <a:ext cx="10444244" cy="5403850"/>
          </a:xfrm>
          <a:solidFill>
            <a:schemeClr val="bg1"/>
          </a:solidFill>
        </p:spPr>
        <p:txBody>
          <a:bodyPr/>
          <a:lstStyle/>
          <a:p>
            <a:endParaRPr lang="en-US"/>
          </a:p>
        </p:txBody>
      </p:sp>
      <p:sp>
        <p:nvSpPr>
          <p:cNvPr id="5" name="Slide Number Placeholder 4">
            <a:extLst>
              <a:ext uri="{FF2B5EF4-FFF2-40B4-BE49-F238E27FC236}">
                <a16:creationId xmlns:a16="http://schemas.microsoft.com/office/drawing/2014/main" id="{4CA4AA3C-09A9-E5FD-99BA-C727AD2C9CD0}"/>
              </a:ext>
            </a:extLst>
          </p:cNvPr>
          <p:cNvSpPr>
            <a:spLocks noGrp="1"/>
          </p:cNvSpPr>
          <p:nvPr>
            <p:ph type="sldNum" sz="quarter" idx="12"/>
          </p:nvPr>
        </p:nvSpPr>
        <p:spPr>
          <a:xfrm>
            <a:off x="8568537" y="6404902"/>
            <a:ext cx="2743200" cy="365125"/>
          </a:xfrm>
        </p:spPr>
        <p:txBody>
          <a:bodyPr/>
          <a:lstStyle/>
          <a:p>
            <a:fld id="{B3DCD73F-D2FC-42C9-AEFE-D7C4198EA148}" type="slidenum">
              <a:rPr lang="en-AU" smtClean="0"/>
              <a:t>9</a:t>
            </a:fld>
            <a:endParaRPr lang="en-AU"/>
          </a:p>
        </p:txBody>
      </p:sp>
      <p:sp>
        <p:nvSpPr>
          <p:cNvPr id="2" name="Title 1">
            <a:extLst>
              <a:ext uri="{FF2B5EF4-FFF2-40B4-BE49-F238E27FC236}">
                <a16:creationId xmlns:a16="http://schemas.microsoft.com/office/drawing/2014/main" id="{1BCE49BD-27A2-DFE3-AA4E-376833E45B8E}"/>
              </a:ext>
            </a:extLst>
          </p:cNvPr>
          <p:cNvSpPr txBox="1">
            <a:spLocks/>
          </p:cNvSpPr>
          <p:nvPr/>
        </p:nvSpPr>
        <p:spPr>
          <a:xfrm>
            <a:off x="2518787" y="457201"/>
            <a:ext cx="7154427" cy="4918667"/>
          </a:xfrm>
          <a:prstGeom prst="rect">
            <a:avLst/>
          </a:prstGeom>
          <a:solidFill>
            <a:schemeClr val="bg1"/>
          </a:solidFill>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b="1" kern="1200">
                <a:solidFill>
                  <a:srgbClr val="C45D3C"/>
                </a:solidFill>
                <a:latin typeface="+mj-lt"/>
                <a:ea typeface="+mj-ea"/>
                <a:cs typeface="+mj-cs"/>
              </a:defRPr>
            </a:lvl1pPr>
          </a:lstStyle>
          <a:p>
            <a:pPr algn="ctr"/>
            <a:r>
              <a:rPr lang="en-US" sz="3600" b="0" dirty="0"/>
              <a:t>“I have loved you with an everlasting love; </a:t>
            </a:r>
            <a:br>
              <a:rPr lang="en-US" sz="3600" b="0" dirty="0"/>
            </a:br>
            <a:r>
              <a:rPr lang="en-US" sz="3600" b="0" dirty="0"/>
              <a:t>I have drawn you with unfailing kindness.”</a:t>
            </a:r>
          </a:p>
        </p:txBody>
      </p:sp>
      <p:sp>
        <p:nvSpPr>
          <p:cNvPr id="4" name="TextBox 3">
            <a:extLst>
              <a:ext uri="{FF2B5EF4-FFF2-40B4-BE49-F238E27FC236}">
                <a16:creationId xmlns:a16="http://schemas.microsoft.com/office/drawing/2014/main" id="{E08574B5-84EB-1BF9-DD15-47E40D910CF1}"/>
              </a:ext>
            </a:extLst>
          </p:cNvPr>
          <p:cNvSpPr txBox="1"/>
          <p:nvPr/>
        </p:nvSpPr>
        <p:spPr>
          <a:xfrm>
            <a:off x="880264" y="5362172"/>
            <a:ext cx="10444244" cy="4206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baseline="30000" dirty="0">
                <a:solidFill>
                  <a:srgbClr val="000000"/>
                </a:solidFill>
                <a:latin typeface="+mj-lt"/>
              </a:rPr>
              <a:t>Jeremiah 31:3b (NIV)</a:t>
            </a:r>
          </a:p>
        </p:txBody>
      </p:sp>
    </p:spTree>
    <p:extLst>
      <p:ext uri="{BB962C8B-B14F-4D97-AF65-F5344CB8AC3E}">
        <p14:creationId xmlns:p14="http://schemas.microsoft.com/office/powerpoint/2010/main" val="341212526"/>
      </p:ext>
    </p:extLst>
  </p:cSld>
  <p:clrMapOvr>
    <a:masterClrMapping/>
  </p:clrMapOvr>
</p:sld>
</file>

<file path=ppt/theme/theme1.xml><?xml version="1.0" encoding="utf-8"?>
<a:theme xmlns:a="http://schemas.openxmlformats.org/drawingml/2006/main" name="1_Office Theme">
  <a:themeElements>
    <a:clrScheme name="TSA Brand Guide Colours">
      <a:dk1>
        <a:srgbClr val="003450"/>
      </a:dk1>
      <a:lt1>
        <a:srgbClr val="FFFFFF"/>
      </a:lt1>
      <a:dk2>
        <a:srgbClr val="003450"/>
      </a:dk2>
      <a:lt2>
        <a:srgbClr val="FFFFFF"/>
      </a:lt2>
      <a:accent1>
        <a:srgbClr val="9E0038"/>
      </a:accent1>
      <a:accent2>
        <a:srgbClr val="EF373E"/>
      </a:accent2>
      <a:accent3>
        <a:srgbClr val="D57C2A"/>
      </a:accent3>
      <a:accent4>
        <a:srgbClr val="FFC705"/>
      </a:accent4>
      <a:accent5>
        <a:srgbClr val="007C88"/>
      </a:accent5>
      <a:accent6>
        <a:srgbClr val="1F59A9"/>
      </a:accent6>
      <a:hlink>
        <a:srgbClr val="0085E8"/>
      </a:hlink>
      <a:folHlink>
        <a:srgbClr val="954F72"/>
      </a:folHlink>
    </a:clrScheme>
    <a:fontScheme name="Custom 1">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67352C30-5AF9-C649-8617-F074943532C8}" vid="{0D506220-C54C-204E-96AA-F81FDA034895}"/>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67352C30-5AF9-C649-8617-F074943532C8}" vid="{CC402908-F66E-E344-8347-30D5F8F27B6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28" ma:contentTypeDescription="Create a new document." ma:contentTypeScope="" ma:versionID="3da725855954b94dc8a7310bdccf429a">
  <xsd:schema xmlns:xsd="http://www.w3.org/2001/XMLSchema" xmlns:xs="http://www.w3.org/2001/XMLSchema" xmlns:p="http://schemas.microsoft.com/office/2006/metadata/properties" xmlns:ns1="http://schemas.microsoft.com/sharepoint/v3" xmlns:ns2="b7e36264-b76b-4546-857f-03fce5c6ba07" xmlns:ns3="7357dd1f-699d-4d79-9a3b-b8d4e997a419" targetNamespace="http://schemas.microsoft.com/office/2006/metadata/properties" ma:root="true" ma:fieldsID="f26a7edb458ee2b0cb3b95213a33a6af" ns1:_="" ns2:_="" ns3:_="">
    <xsd:import namespace="http://schemas.microsoft.com/sharepoint/v3"/>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28" nillable="true" ma:displayName="Rating (0-5)" ma:decimals="2" ma:description="Average value of all the ratings that have been submitted" ma:internalName="AverageRating" ma:readOnly="true">
      <xsd:simpleType>
        <xsd:restriction base="dms:Number"/>
      </xsd:simpleType>
    </xsd:element>
    <xsd:element name="RatingCount" ma:index="29" nillable="true" ma:displayName="Number of Ratings" ma:decimals="0" ma:description="Number of ratings submitted" ma:internalName="RatingCount" ma:readOnly="true">
      <xsd:simpleType>
        <xsd:restriction base="dms:Number"/>
      </xsd:simpleType>
    </xsd:element>
    <xsd:element name="RatedBy" ma:index="30"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1" nillable="true" ma:displayName="User ratings" ma:description="User ratings for the item" ma:hidden="true" ma:internalName="Ratings">
      <xsd:simpleType>
        <xsd:restriction base="dms:Note"/>
      </xsd:simpleType>
    </xsd:element>
    <xsd:element name="LikesCount" ma:index="32" nillable="true" ma:displayName="Number of Likes" ma:internalName="LikesCount">
      <xsd:simpleType>
        <xsd:restriction base="dms:Unknown"/>
      </xsd:simpleType>
    </xsd:element>
    <xsd:element name="LikedBy" ma:index="33"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7357dd1f-699d-4d79-9a3b-b8d4e997a419">
      <UserInfo>
        <DisplayName>Sue Arundell</DisplayName>
        <AccountId>2782</AccountId>
        <AccountType/>
      </UserInfo>
      <UserInfo>
        <DisplayName>Matt Allensby</DisplayName>
        <AccountId>2077</AccountId>
        <AccountType/>
      </UserInfo>
    </SharedWithUsers>
    <LikesCount xmlns="http://schemas.microsoft.com/sharepoint/v3" xsi:nil="true"/>
    <_Flow_SignoffStatus xmlns="b7e36264-b76b-4546-857f-03fce5c6ba07" xsi:nil="true"/>
    <TaxCatchAll xmlns="7357dd1f-699d-4d79-9a3b-b8d4e997a419" xsi:nil="true"/>
    <Ratings xmlns="http://schemas.microsoft.com/sharepoint/v3" xsi:nil="true"/>
    <LikedBy xmlns="http://schemas.microsoft.com/sharepoint/v3">
      <UserInfo>
        <DisplayName/>
        <AccountId xsi:nil="true"/>
        <AccountType/>
      </UserInfo>
    </LikedBy>
    <lcf76f155ced4ddcb4097134ff3c332f xmlns="b7e36264-b76b-4546-857f-03fce5c6ba07">
      <Terms xmlns="http://schemas.microsoft.com/office/infopath/2007/PartnerControls"/>
    </lcf76f155ced4ddcb4097134ff3c332f>
    <RatedBy xmlns="http://schemas.microsoft.com/sharepoint/v3">
      <UserInfo>
        <DisplayName/>
        <AccountId xsi:nil="true"/>
        <AccountType/>
      </UserInfo>
    </RatedBy>
  </documentManagement>
</p:properties>
</file>

<file path=customXml/itemProps1.xml><?xml version="1.0" encoding="utf-8"?>
<ds:datastoreItem xmlns:ds="http://schemas.openxmlformats.org/officeDocument/2006/customXml" ds:itemID="{A1DBC21D-5588-4FBA-B490-392A810C188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7e36264-b76b-4546-857f-03fce5c6ba07"/>
    <ds:schemaRef ds:uri="7357dd1f-699d-4d79-9a3b-b8d4e997a4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6B0CABB-74DC-46F6-9DA1-D60A0FFB2334}">
  <ds:schemaRefs>
    <ds:schemaRef ds:uri="http://schemas.microsoft.com/sharepoint/v3/contenttype/forms"/>
  </ds:schemaRefs>
</ds:datastoreItem>
</file>

<file path=customXml/itemProps3.xml><?xml version="1.0" encoding="utf-8"?>
<ds:datastoreItem xmlns:ds="http://schemas.openxmlformats.org/officeDocument/2006/customXml" ds:itemID="{DED74F41-8B89-43AA-90AE-6260BF2FA137}">
  <ds:schemaRefs>
    <ds:schemaRef ds:uri="http://purl.org/dc/terms/"/>
    <ds:schemaRef ds:uri="7357dd1f-699d-4d79-9a3b-b8d4e997a419"/>
    <ds:schemaRef ds:uri="http://purl.org/dc/dcmitype/"/>
    <ds:schemaRef ds:uri="http://schemas.microsoft.com/office/2006/documentManagement/types"/>
    <ds:schemaRef ds:uri="http://schemas.microsoft.com/office/2006/metadata/properties"/>
    <ds:schemaRef ds:uri="http://www.w3.org/XML/1998/namespace"/>
    <ds:schemaRef ds:uri="http://purl.org/dc/elements/1.1/"/>
    <ds:schemaRef ds:uri="http://schemas.microsoft.com/office/infopath/2007/PartnerControls"/>
    <ds:schemaRef ds:uri="http://schemas.openxmlformats.org/package/2006/metadata/core-properties"/>
    <ds:schemaRef ds:uri="b7e36264-b76b-4546-857f-03fce5c6ba07"/>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1_Office Theme</Template>
  <TotalTime>28</TotalTime>
  <Words>566</Words>
  <Application>Microsoft Office PowerPoint</Application>
  <PresentationFormat>Widescreen</PresentationFormat>
  <Paragraphs>42</Paragraphs>
  <Slides>14</Slides>
  <Notes>0</Notes>
  <HiddenSlides>0</HiddenSlides>
  <MMClips>0</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1_Office Theme</vt:lpstr>
      <vt:lpstr>Custom Design</vt:lpstr>
      <vt:lpstr>1. There are multiple examples  – good and bad – of stubbornness in the Bible.</vt:lpstr>
      <vt:lpstr>2. Scripture shows that God's love for us is stubborn.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Jesus showed this divine, unshakeable love  by giving his life for us.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Isabelle Freckelton</dc:creator>
  <cp:lastModifiedBy>Isabelle Freckelton</cp:lastModifiedBy>
  <cp:revision>6</cp:revision>
  <dcterms:created xsi:type="dcterms:W3CDTF">2025-12-18T00:10:22Z</dcterms:created>
  <dcterms:modified xsi:type="dcterms:W3CDTF">2026-01-06T23:15:20Z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y fmtid="{D5CDD505-2E9C-101B-9397-08002B2CF9AE}" pid="3" name="MediaServiceImageTags">
    <vt:lpwstr/>
  </property>
</Properties>
</file>