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4"/>
    <p:sldMasterId id="2147483672" r:id="rId5"/>
  </p:sldMasterIdLst>
  <p:notesMasterIdLst>
    <p:notesMasterId r:id="rId26"/>
  </p:notesMasterIdLst>
  <p:sldIdLst>
    <p:sldId id="256" r:id="rId6"/>
    <p:sldId id="270" r:id="rId7"/>
    <p:sldId id="267" r:id="rId8"/>
    <p:sldId id="288" r:id="rId9"/>
    <p:sldId id="290" r:id="rId10"/>
    <p:sldId id="289" r:id="rId11"/>
    <p:sldId id="269" r:id="rId12"/>
    <p:sldId id="257" r:id="rId13"/>
    <p:sldId id="272" r:id="rId14"/>
    <p:sldId id="278" r:id="rId15"/>
    <p:sldId id="284" r:id="rId16"/>
    <p:sldId id="271" r:id="rId17"/>
    <p:sldId id="274" r:id="rId18"/>
    <p:sldId id="280" r:id="rId19"/>
    <p:sldId id="275" r:id="rId20"/>
    <p:sldId id="285" r:id="rId21"/>
    <p:sldId id="287" r:id="rId22"/>
    <p:sldId id="273" r:id="rId23"/>
    <p:sldId id="277" r:id="rId24"/>
    <p:sldId id="279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C0C00"/>
    <a:srgbClr val="C45D3C"/>
    <a:srgbClr val="2232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2574A50-433B-830D-0E49-843125FE1BD5}" v="5" dt="2026-01-08T07:42:53.030"/>
    <p1510:client id="{EAA8444F-BEE1-3A16-E9EF-4895580B3370}" v="134" dt="2026-01-08T23:41:58.63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04" autoAdjust="0"/>
    <p:restoredTop sz="96301"/>
  </p:normalViewPr>
  <p:slideViewPr>
    <p:cSldViewPr snapToGrid="0">
      <p:cViewPr>
        <p:scale>
          <a:sx n="54" d="100"/>
          <a:sy n="54" d="100"/>
        </p:scale>
        <p:origin x="1064" y="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0DFBD9-F048-894A-B91D-2DBEADA3EAB2}" type="datetimeFigureOut">
              <a:rPr lang="en-US" smtClean="0"/>
              <a:t>1/11/2026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123114-9663-3148-BC1F-7A29E9DAA8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7074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CA8017C7-B05D-D64E-96E3-51366030F5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95999" y="759477"/>
            <a:ext cx="5215737" cy="2387600"/>
          </a:xfrm>
        </p:spPr>
        <p:txBody>
          <a:bodyPr lIns="90000" anchor="b">
            <a:normAutofit/>
          </a:bodyPr>
          <a:lstStyle>
            <a:lvl1pPr algn="l">
              <a:defRPr sz="4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7328DF4E-FF52-7743-977C-4EB0CE0110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5999" y="3286450"/>
            <a:ext cx="5215737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 dirty="0"/>
          </a:p>
        </p:txBody>
      </p:sp>
      <p:sp>
        <p:nvSpPr>
          <p:cNvPr id="2" name="Footer Placeholder 5">
            <a:extLst>
              <a:ext uri="{FF2B5EF4-FFF2-40B4-BE49-F238E27FC236}">
                <a16:creationId xmlns:a16="http://schemas.microsoft.com/office/drawing/2014/main" id="{786D3AA9-4C94-83E1-E44F-F2465CC5C4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3" name="Slide Number Placeholder 6">
            <a:extLst>
              <a:ext uri="{FF2B5EF4-FFF2-40B4-BE49-F238E27FC236}">
                <a16:creationId xmlns:a16="http://schemas.microsoft.com/office/drawing/2014/main" id="{F9EA3749-5E2B-D06D-854E-141C6096E4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143947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A75C8D-F942-4FEF-9873-10DDA7CDC0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2814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4DD18B7-004F-4F0B-9753-FD1328C3D0A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32006" y="987425"/>
            <a:ext cx="6175052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7FA8BFEC-AB2E-824B-9489-93F76892BB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62814" y="2210540"/>
            <a:ext cx="3932237" cy="365844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CC67ACD2-979A-E4A5-D9E0-9CB91B7AD1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63857" y="640490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3DCD73F-D2FC-42C9-AEFE-D7C4198EA148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2517926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221183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738939-8BCA-4A48-977C-4AEF72ED0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878" y="365125"/>
            <a:ext cx="10444244" cy="1324800"/>
          </a:xfrm>
        </p:spPr>
        <p:txBody>
          <a:bodyPr anchor="b" anchorCtr="0"/>
          <a:lstStyle/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B00400-E807-40A7-9671-CD762F43F0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3878" y="1825625"/>
            <a:ext cx="10444244" cy="4351338"/>
          </a:xfrm>
        </p:spPr>
        <p:txBody>
          <a:bodyPr lIns="90000" numCol="1" spcCol="288000"/>
          <a:lstStyle>
            <a:lvl1pPr>
              <a:defRPr sz="2400"/>
            </a:lvl1pPr>
            <a:lvl2pPr>
              <a:defRPr sz="22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7" name="Footer Placeholder 5">
            <a:extLst>
              <a:ext uri="{FF2B5EF4-FFF2-40B4-BE49-F238E27FC236}">
                <a16:creationId xmlns:a16="http://schemas.microsoft.com/office/drawing/2014/main" id="{A62C8B51-5DE3-5812-62A7-7A24D5EC82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710CB6E4-48A6-9E88-83DA-7D06F8FAF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18473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CFC843-CC10-4297-9633-2E01492B1B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878" y="1576568"/>
            <a:ext cx="10444244" cy="2852737"/>
          </a:xfrm>
        </p:spPr>
        <p:txBody>
          <a:bodyPr anchor="b">
            <a:normAutofit/>
          </a:bodyPr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EB8771-11D5-4704-B4D6-C5C70CF414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3878" y="4589463"/>
            <a:ext cx="10444244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64D0EDB-A42B-2942-AD8C-5C410CD624FF}"/>
              </a:ext>
            </a:extLst>
          </p:cNvPr>
          <p:cNvCxnSpPr>
            <a:cxnSpLocks/>
          </p:cNvCxnSpPr>
          <p:nvPr userDrawn="1"/>
        </p:nvCxnSpPr>
        <p:spPr>
          <a:xfrm>
            <a:off x="873878" y="4469165"/>
            <a:ext cx="2888856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ooter Placeholder 5">
            <a:extLst>
              <a:ext uri="{FF2B5EF4-FFF2-40B4-BE49-F238E27FC236}">
                <a16:creationId xmlns:a16="http://schemas.microsoft.com/office/drawing/2014/main" id="{8F3AEAE1-2D84-FA41-7BB5-65A176D40B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AA2942ED-1D47-33B5-27A2-312736CAD1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999833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A93128-8628-4F17-B1A5-6F9684D4AF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0263" y="365125"/>
            <a:ext cx="10431474" cy="1325563"/>
          </a:xfrm>
        </p:spPr>
        <p:txBody>
          <a:bodyPr anchor="b" anchorCtr="0"/>
          <a:lstStyle/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C59390D-0FFF-4842-AF9F-6B8BC9A7FE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67493" y="1681163"/>
            <a:ext cx="5083983" cy="823912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2600" b="0">
                <a:solidFill>
                  <a:srgbClr val="3C0C0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9A96B1-0D2C-4C18-AA84-21DB84664D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67493" y="2505075"/>
            <a:ext cx="5083981" cy="3684588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E80B6EF-A6B9-4D12-BB47-25782462BE4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14986" y="1681163"/>
            <a:ext cx="5083982" cy="823912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2600" b="0">
                <a:solidFill>
                  <a:srgbClr val="3C0C0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67E9C18-FD7B-4CF0-88D1-861C546ECE2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14986" y="2505075"/>
            <a:ext cx="5083981" cy="3684588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DC564E9-0DDD-4DE7-A975-4A3CFBAAF5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8047" y="6404902"/>
            <a:ext cx="7161452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4CD851B-A40D-4A31-97EA-ADFB5BFD90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534270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E40941-0A98-42C4-94EF-6AEEFC7538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155" y="365125"/>
            <a:ext cx="10443690" cy="1324800"/>
          </a:xfrm>
        </p:spPr>
        <p:txBody>
          <a:bodyPr anchor="b" anchorCtr="0"/>
          <a:lstStyle/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3" name="Footer Placeholder 5">
            <a:extLst>
              <a:ext uri="{FF2B5EF4-FFF2-40B4-BE49-F238E27FC236}">
                <a16:creationId xmlns:a16="http://schemas.microsoft.com/office/drawing/2014/main" id="{F64189B9-B679-B4BD-77A7-00A65DE4F1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6" name="Slide Number Placeholder 6">
            <a:extLst>
              <a:ext uri="{FF2B5EF4-FFF2-40B4-BE49-F238E27FC236}">
                <a16:creationId xmlns:a16="http://schemas.microsoft.com/office/drawing/2014/main" id="{7A152413-85EF-F40A-66CD-D04D9AFC5E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986167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5">
            <a:extLst>
              <a:ext uri="{FF2B5EF4-FFF2-40B4-BE49-F238E27FC236}">
                <a16:creationId xmlns:a16="http://schemas.microsoft.com/office/drawing/2014/main" id="{FB5C28EA-EB5E-A3F9-4506-14B6DFD8F7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5" name="Slide Number Placeholder 6">
            <a:extLst>
              <a:ext uri="{FF2B5EF4-FFF2-40B4-BE49-F238E27FC236}">
                <a16:creationId xmlns:a16="http://schemas.microsoft.com/office/drawing/2014/main" id="{CB1C643A-47E1-1E7C-E336-DD8C603CE5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471925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05D314-5B25-422C-9A09-EBBDACB5E2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7493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522F35-E4B9-4E3D-9EC3-DF87AC3278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9537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1024BE-B989-447C-8366-725A2B2C4C4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67493" y="2219416"/>
            <a:ext cx="3932237" cy="3649571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14FDDD-D9B1-4273-BDAE-A6FAA3FE51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04241BC-6803-4C82-AC35-11D8670790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396022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A75C8D-F942-4FEF-9873-10DDA7CDC0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7493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4DD18B7-004F-4F0B-9753-FD1328C3D0A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39537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532DA3F-AFB0-4BE8-8A17-D52676AC74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67493" y="2219416"/>
            <a:ext cx="3932237" cy="3649571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5">
            <a:extLst>
              <a:ext uri="{FF2B5EF4-FFF2-40B4-BE49-F238E27FC236}">
                <a16:creationId xmlns:a16="http://schemas.microsoft.com/office/drawing/2014/main" id="{87D84FFD-0328-9BB9-DDB5-910A07CAB8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9" name="Slide Number Placeholder 6">
            <a:extLst>
              <a:ext uri="{FF2B5EF4-FFF2-40B4-BE49-F238E27FC236}">
                <a16:creationId xmlns:a16="http://schemas.microsoft.com/office/drawing/2014/main" id="{FDC23FDB-0416-7DF4-6B4B-6996FD3929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151567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70BC70-6510-4149-80E4-9403DB84B7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878" y="365125"/>
            <a:ext cx="10444244" cy="1324800"/>
          </a:xfrm>
        </p:spPr>
        <p:txBody>
          <a:bodyPr lIns="90000" anchor="b" anchorCtr="0"/>
          <a:lstStyle/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172D48-D598-44DF-B117-BE0E6F733BD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73878" y="1825625"/>
            <a:ext cx="10444244" cy="4351338"/>
          </a:xfrm>
        </p:spPr>
        <p:txBody>
          <a:bodyPr lIns="90000" numCol="1" spcCol="288000"/>
          <a:lstStyle>
            <a:lvl1pPr>
              <a:defRPr sz="2400"/>
            </a:lvl1pPr>
            <a:lvl2pPr>
              <a:defRPr sz="22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6EE402F-29A5-97C8-CCB3-D35C1D1EC6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63857" y="640490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3DCD73F-D2FC-42C9-AEFE-D7C4198EA148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1920206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5E9BFB6-6BFE-47F3-BE8C-CB5F2F85BD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155" y="365125"/>
            <a:ext cx="10443690" cy="1324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379B61-1AEE-4C91-8922-99E84A64DA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4155" y="1825625"/>
            <a:ext cx="1044369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0642EA-DFC4-4C06-B1F4-F7D4C4A064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62154" y="6404902"/>
            <a:ext cx="71614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A860CE-669D-483D-BD76-863DDD010F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262644" y="640490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3DCD73F-D2FC-42C9-AEFE-D7C4198EA148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861545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52" r:id="rId9"/>
    <p:sldLayoutId id="2147483657" r:id="rId10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200" b="1" kern="1200">
          <a:solidFill>
            <a:srgbClr val="C45D3C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3840" userDrawn="1">
          <p15:clr>
            <a:srgbClr val="F26B43"/>
          </p15:clr>
        </p15:guide>
        <p15:guide id="3" orient="horz" pos="4178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22327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ed shield with white text&#10;&#10;Description automatically generated">
            <a:extLst>
              <a:ext uri="{FF2B5EF4-FFF2-40B4-BE49-F238E27FC236}">
                <a16:creationId xmlns:a16="http://schemas.microsoft.com/office/drawing/2014/main" id="{FFD12FCC-024C-3598-61D4-93B60A74052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8406" y="2593521"/>
            <a:ext cx="2269565" cy="1670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67163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68879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45651BC-E03F-9072-A2B7-DAED31B70B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726650-7A6F-B67E-9FA8-D9612519A7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3878" y="613186"/>
            <a:ext cx="10444244" cy="5563777"/>
          </a:xfrm>
          <a:solidFill>
            <a:schemeClr val="bg1"/>
          </a:solidFill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US" sz="5400" dirty="0"/>
              <a:t>Add text here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92873E9-5150-1255-7539-2326620E80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CD73F-D2FC-42C9-AEFE-D7C4198EA148}" type="slidenum">
              <a:rPr lang="en-AU" smtClean="0"/>
              <a:t>10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70739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84FDEF8-47B9-A567-5967-C92A91E171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BE2C0E-C753-EFFB-A332-6BAB25C7FC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z="9600" dirty="0"/>
              <a:t>Title</a:t>
            </a:r>
            <a:endParaRPr lang="en-US" sz="9600" dirty="0">
              <a:solidFill>
                <a:srgbClr val="C45D3C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BE2DA9-A938-6232-F7B6-87B2FDD72A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5400" dirty="0"/>
              <a:t>Add text here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7D492A-55FC-B7B0-2F5E-C0BD970289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262644" y="6404902"/>
            <a:ext cx="2743200" cy="365125"/>
          </a:xfrm>
        </p:spPr>
        <p:txBody>
          <a:bodyPr/>
          <a:lstStyle/>
          <a:p>
            <a:fld id="{B3DCD73F-D2FC-42C9-AEFE-D7C4198EA148}" type="slidenum">
              <a:rPr lang="en-AU" smtClean="0"/>
              <a:t>11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855236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4A2E5A1-7590-B55F-F0C2-288BA457D5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37DE1E-3DD1-2D36-4DDB-0E3ED6BDB8B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AU" sz="8800" dirty="0"/>
              <a:t>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1D5FCC0-5843-C3BB-FFC6-D50B61A0A64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AU" sz="5400" dirty="0">
                <a:solidFill>
                  <a:srgbClr val="3C0C00"/>
                </a:solidFill>
              </a:rPr>
              <a:t>Add text here</a:t>
            </a:r>
          </a:p>
        </p:txBody>
      </p:sp>
    </p:spTree>
    <p:extLst>
      <p:ext uri="{BB962C8B-B14F-4D97-AF65-F5344CB8AC3E}">
        <p14:creationId xmlns:p14="http://schemas.microsoft.com/office/powerpoint/2010/main" val="5249502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29F7DEA-039E-E607-12DD-3CB796B2EF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87B8B4F-BD85-EA93-F342-9A03BF42B56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2797630" y="1681163"/>
            <a:ext cx="7064828" cy="823912"/>
          </a:xfrm>
        </p:spPr>
        <p:txBody>
          <a:bodyPr>
            <a:noAutofit/>
          </a:bodyPr>
          <a:lstStyle/>
          <a:p>
            <a:pPr algn="ctr"/>
            <a:r>
              <a:rPr lang="en-US" sz="5400" dirty="0">
                <a:solidFill>
                  <a:srgbClr val="3C0C00"/>
                </a:solidFill>
              </a:rPr>
              <a:t>Add text here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051BC96-3684-E762-AB9D-7446629BAC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CD73F-D2FC-42C9-AEFE-D7C4198EA148}" type="slidenum">
              <a:rPr lang="en-AU" smtClean="0"/>
              <a:t>13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273782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E0C0490-557C-4FC5-F19F-8CE39D28CA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E88AEA-3223-8A04-6E2F-C033812029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3878" y="613186"/>
            <a:ext cx="10444244" cy="5563777"/>
          </a:xfrm>
          <a:solidFill>
            <a:schemeClr val="bg1"/>
          </a:solidFill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US" sz="5400" dirty="0"/>
              <a:t>Add text here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0DD827-00F4-F1A4-E22B-461AB949F4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CD73F-D2FC-42C9-AEFE-D7C4198EA148}" type="slidenum">
              <a:rPr lang="en-AU" smtClean="0"/>
              <a:t>14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830861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56A3D4D-3E33-34D1-20C3-34B7E8F62A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2E11AA3-29DC-2730-AD79-DA4502CC673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2797630" y="1681163"/>
            <a:ext cx="7064828" cy="823912"/>
          </a:xfrm>
        </p:spPr>
        <p:txBody>
          <a:bodyPr>
            <a:noAutofit/>
          </a:bodyPr>
          <a:lstStyle/>
          <a:p>
            <a:pPr algn="ctr"/>
            <a:r>
              <a:rPr lang="en-US" sz="5400" dirty="0">
                <a:solidFill>
                  <a:srgbClr val="3C0C00"/>
                </a:solidFill>
              </a:rPr>
              <a:t>Add text here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CB9941-96E5-561F-9CE2-0190A4CE26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CD73F-D2FC-42C9-AEFE-D7C4198EA148}" type="slidenum">
              <a:rPr lang="en-AU" smtClean="0"/>
              <a:t>15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985711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E415234-C898-8456-6DF3-A45E52AFFC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834DB0-89B6-35B5-94D3-ADEC90818F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5400" dirty="0"/>
              <a:t>Add text here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FB56198-B8F3-5902-2689-081D4B5632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262644" y="6404902"/>
            <a:ext cx="2743200" cy="365125"/>
          </a:xfrm>
        </p:spPr>
        <p:txBody>
          <a:bodyPr/>
          <a:lstStyle/>
          <a:p>
            <a:fld id="{B3DCD73F-D2FC-42C9-AEFE-D7C4198EA148}" type="slidenum">
              <a:rPr lang="en-AU" smtClean="0"/>
              <a:t>16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5897445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D78650-9886-F22D-338D-68591B476A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5831" y="391401"/>
            <a:ext cx="5564986" cy="1324800"/>
          </a:xfrm>
        </p:spPr>
        <p:txBody>
          <a:bodyPr>
            <a:normAutofit/>
          </a:bodyPr>
          <a:lstStyle/>
          <a:p>
            <a:r>
              <a:rPr lang="en-US" sz="8800" dirty="0"/>
              <a:t>Title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C29155C-DE9D-1621-654E-4C6B02E0E2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CD73F-D2FC-42C9-AEFE-D7C4198EA148}" type="slidenum">
              <a:rPr lang="en-AU" smtClean="0"/>
              <a:t>17</a:t>
            </a:fld>
            <a:endParaRPr lang="en-AU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A1B2BAE-0ACD-62D0-2F98-A0299C966C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35241" y="671080"/>
            <a:ext cx="5087153" cy="4420610"/>
          </a:xfrm>
        </p:spPr>
        <p:txBody>
          <a:bodyPr vert="horz" lIns="90000" tIns="45720" rIns="91440" bIns="45720" numCol="1" spcCol="288000" rtlCol="0" anchor="t">
            <a:normAutofit/>
          </a:bodyPr>
          <a:lstStyle/>
          <a:p>
            <a:pPr marL="0" indent="0" algn="ctr">
              <a:buNone/>
            </a:pPr>
            <a:r>
              <a:rPr lang="en-US" sz="5400" dirty="0"/>
              <a:t>Add text here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71040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077016E-3C4E-4518-80EE-36F7EABF1F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1377CB5-F517-4687-D390-49970E9FE87B}"/>
              </a:ext>
            </a:extLst>
          </p:cNvPr>
          <p:cNvSpPr txBox="1">
            <a:spLocks/>
          </p:cNvSpPr>
          <p:nvPr/>
        </p:nvSpPr>
        <p:spPr>
          <a:xfrm>
            <a:off x="3248025" y="2106612"/>
            <a:ext cx="9081408" cy="2644775"/>
          </a:xfrm>
          <a:prstGeom prst="rect">
            <a:avLst/>
          </a:prstGeom>
        </p:spPr>
        <p:txBody>
          <a:bodyPr vert="horz" lIns="90000" tIns="45720" rIns="91440" bIns="45720" rtlCol="0" anchor="ctr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2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6600" dirty="0">
                <a:solidFill>
                  <a:srgbClr val="C45D3C"/>
                </a:solidFill>
              </a:rPr>
              <a:t>Add text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376417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6D77C31-50FA-785A-9213-BFF82E0AE5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1A411E-20C5-4475-A6DA-D904B8D43C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97630" y="365125"/>
            <a:ext cx="7064828" cy="1325563"/>
          </a:xfrm>
        </p:spPr>
        <p:txBody>
          <a:bodyPr>
            <a:normAutofit/>
          </a:bodyPr>
          <a:lstStyle/>
          <a:p>
            <a:pPr algn="ctr"/>
            <a:r>
              <a:rPr lang="en-US" sz="8800" dirty="0">
                <a:solidFill>
                  <a:srgbClr val="C45D3C"/>
                </a:solidFill>
              </a:rPr>
              <a:t>Title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C383E1C-1A0A-F89F-1951-F4CEF9BD9B5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2797630" y="1681163"/>
            <a:ext cx="7064828" cy="823912"/>
          </a:xfrm>
        </p:spPr>
        <p:txBody>
          <a:bodyPr>
            <a:noAutofit/>
          </a:bodyPr>
          <a:lstStyle/>
          <a:p>
            <a:pPr algn="ctr"/>
            <a:r>
              <a:rPr lang="en-US" sz="5400" dirty="0">
                <a:solidFill>
                  <a:srgbClr val="3C0C00"/>
                </a:solidFill>
              </a:rPr>
              <a:t>Add text here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E6323FB-7B2F-D3D5-689C-645E4A70D6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CD73F-D2FC-42C9-AEFE-D7C4198EA148}" type="slidenum">
              <a:rPr lang="en-AU" smtClean="0"/>
              <a:t>19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479207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EA124A6-6437-ACA7-FF95-25588FD57A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7D47CFF-DE23-DBCA-6946-38BF501410E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63031" y="1172514"/>
            <a:ext cx="5215737" cy="1655762"/>
          </a:xfrm>
        </p:spPr>
        <p:txBody>
          <a:bodyPr>
            <a:normAutofit/>
          </a:bodyPr>
          <a:lstStyle/>
          <a:p>
            <a:r>
              <a:rPr lang="en-AU" sz="5400" dirty="0">
                <a:solidFill>
                  <a:srgbClr val="3C0C00"/>
                </a:solidFill>
              </a:rPr>
              <a:t>Add text here</a:t>
            </a:r>
          </a:p>
        </p:txBody>
      </p:sp>
    </p:spTree>
    <p:extLst>
      <p:ext uri="{BB962C8B-B14F-4D97-AF65-F5344CB8AC3E}">
        <p14:creationId xmlns:p14="http://schemas.microsoft.com/office/powerpoint/2010/main" val="167303017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41DF238-4713-644B-8DD9-4028C46546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BE5C46-4067-4C27-B7BC-A74E0626AE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3878" y="613186"/>
            <a:ext cx="10444244" cy="5563777"/>
          </a:xfrm>
          <a:solidFill>
            <a:schemeClr val="bg1"/>
          </a:solidFill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US" sz="5400" dirty="0"/>
              <a:t>Add text here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43EDC9-2CDA-8BA5-6F61-A5BEFE3C5E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CD73F-D2FC-42C9-AEFE-D7C4198EA148}" type="slidenum">
              <a:rPr lang="en-AU" smtClean="0"/>
              <a:t>20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631274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BC008C-3087-BF46-B476-F6F70D1DE9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97630" y="365125"/>
            <a:ext cx="7064828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n-US" sz="9600" dirty="0">
                <a:solidFill>
                  <a:srgbClr val="C45D3C"/>
                </a:solidFill>
              </a:rPr>
              <a:t>Title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CF2D159-D709-B04F-86FD-4E08D536D1B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2797630" y="1681163"/>
            <a:ext cx="7064828" cy="823912"/>
          </a:xfrm>
        </p:spPr>
        <p:txBody>
          <a:bodyPr>
            <a:noAutofit/>
          </a:bodyPr>
          <a:lstStyle/>
          <a:p>
            <a:pPr algn="ctr"/>
            <a:r>
              <a:rPr lang="en-US" sz="5400" dirty="0">
                <a:solidFill>
                  <a:srgbClr val="3C0C00"/>
                </a:solidFill>
              </a:rPr>
              <a:t>Add text here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573F0D0-D576-0B48-89AC-D2916CBA8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CD73F-D2FC-42C9-AEFE-D7C4198EA148}" type="slidenum">
              <a:rPr lang="en-AU" smtClean="0"/>
              <a:t>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237254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B8870D-33FA-4A8D-5E33-9500D08C4B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9588" y="648580"/>
            <a:ext cx="10442173" cy="811817"/>
          </a:xfrm>
        </p:spPr>
        <p:txBody>
          <a:bodyPr>
            <a:noAutofit/>
          </a:bodyPr>
          <a:lstStyle/>
          <a:p>
            <a:r>
              <a:rPr lang="en-US" sz="5400" dirty="0"/>
              <a:t>Add text here</a:t>
            </a:r>
          </a:p>
        </p:txBody>
      </p:sp>
      <p:pic>
        <p:nvPicPr>
          <p:cNvPr id="8" name="Content Placeholder 7" descr="A blue sky with clouds&#10;&#10;AI-generated content may be incorrect.">
            <a:extLst>
              <a:ext uri="{FF2B5EF4-FFF2-40B4-BE49-F238E27FC236}">
                <a16:creationId xmlns:a16="http://schemas.microsoft.com/office/drawing/2014/main" id="{7121A4E8-1F0A-1A7B-ECF3-69E15F1EEA54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rcRect t="12406" r="-93" b="52846"/>
          <a:stretch>
            <a:fillRect/>
          </a:stretch>
        </p:blipFill>
        <p:spPr>
          <a:xfrm>
            <a:off x="1584" y="5270583"/>
            <a:ext cx="12195777" cy="1596750"/>
          </a:xfrm>
          <a:prstGeom prst="rect">
            <a:avLst/>
          </a:prstGeom>
        </p:spPr>
      </p:pic>
      <p:pic>
        <p:nvPicPr>
          <p:cNvPr id="10" name="Picture 9" descr="A group of flowers on a black background&#10;&#10;AI-generated content may be incorrect.">
            <a:extLst>
              <a:ext uri="{FF2B5EF4-FFF2-40B4-BE49-F238E27FC236}">
                <a16:creationId xmlns:a16="http://schemas.microsoft.com/office/drawing/2014/main" id="{A55FAE5C-9D5F-AF69-1CBD-F2A3DA14C0F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9170" r="30335" b="17757"/>
          <a:stretch>
            <a:fillRect/>
          </a:stretch>
        </p:blipFill>
        <p:spPr>
          <a:xfrm>
            <a:off x="11015737" y="3664857"/>
            <a:ext cx="1193564" cy="3203084"/>
          </a:xfrm>
          <a:prstGeom prst="rect">
            <a:avLst/>
          </a:prstGeom>
        </p:spPr>
      </p:pic>
      <p:pic>
        <p:nvPicPr>
          <p:cNvPr id="11" name="Picture 10" descr="A black and white logo&#10;&#10;AI-generated content may be incorrect.">
            <a:extLst>
              <a:ext uri="{FF2B5EF4-FFF2-40B4-BE49-F238E27FC236}">
                <a16:creationId xmlns:a16="http://schemas.microsoft.com/office/drawing/2014/main" id="{3052BEB4-CBBD-CC1B-DAA5-A0BD6BA2FE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64804" y="5525805"/>
            <a:ext cx="2806390" cy="1158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38838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613FA7-ABF2-B103-C050-0A2C84C8DD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838926-BA71-F2DD-CA03-1C6E107B73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9588" y="906677"/>
            <a:ext cx="10442173" cy="811817"/>
          </a:xfrm>
        </p:spPr>
        <p:txBody>
          <a:bodyPr>
            <a:noAutofit/>
          </a:bodyPr>
          <a:lstStyle/>
          <a:p>
            <a:r>
              <a:rPr lang="en-US" sz="5400" dirty="0"/>
              <a:t>Add text here</a:t>
            </a:r>
          </a:p>
        </p:txBody>
      </p:sp>
      <p:pic>
        <p:nvPicPr>
          <p:cNvPr id="8" name="Content Placeholder 7" descr="A blue sky with clouds&#10;&#10;AI-generated content may be incorrect.">
            <a:extLst>
              <a:ext uri="{FF2B5EF4-FFF2-40B4-BE49-F238E27FC236}">
                <a16:creationId xmlns:a16="http://schemas.microsoft.com/office/drawing/2014/main" id="{98981CD4-5483-C8CD-2847-0D97D8E37F5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rcRect t="12406" r="-93" b="52846"/>
          <a:stretch>
            <a:fillRect/>
          </a:stretch>
        </p:blipFill>
        <p:spPr>
          <a:xfrm>
            <a:off x="1584" y="5270583"/>
            <a:ext cx="12195777" cy="1596750"/>
          </a:xfrm>
          <a:prstGeom prst="rect">
            <a:avLst/>
          </a:prstGeom>
        </p:spPr>
      </p:pic>
      <p:pic>
        <p:nvPicPr>
          <p:cNvPr id="10" name="Picture 9" descr="A group of flowers on a black background&#10;&#10;AI-generated content may be incorrect.">
            <a:extLst>
              <a:ext uri="{FF2B5EF4-FFF2-40B4-BE49-F238E27FC236}">
                <a16:creationId xmlns:a16="http://schemas.microsoft.com/office/drawing/2014/main" id="{3DFBCCBB-CCA2-2B69-6A2C-CA7805F17A5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9170" r="30335" b="17757"/>
          <a:stretch>
            <a:fillRect/>
          </a:stretch>
        </p:blipFill>
        <p:spPr>
          <a:xfrm>
            <a:off x="11015737" y="3664857"/>
            <a:ext cx="1193564" cy="3203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99038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50312B-68D8-2F0C-C8A2-6770744080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385DC1-1556-4E32-DA23-C7D31928BA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91878" y="783774"/>
            <a:ext cx="10442173" cy="811817"/>
          </a:xfrm>
        </p:spPr>
        <p:txBody>
          <a:bodyPr>
            <a:noAutofit/>
          </a:bodyPr>
          <a:lstStyle/>
          <a:p>
            <a:r>
              <a:rPr lang="en-US" sz="5400" dirty="0"/>
              <a:t>Add text here</a:t>
            </a:r>
          </a:p>
        </p:txBody>
      </p:sp>
      <p:pic>
        <p:nvPicPr>
          <p:cNvPr id="8" name="Content Placeholder 7" descr="A blue sky with clouds&#10;&#10;AI-generated content may be incorrect.">
            <a:extLst>
              <a:ext uri="{FF2B5EF4-FFF2-40B4-BE49-F238E27FC236}">
                <a16:creationId xmlns:a16="http://schemas.microsoft.com/office/drawing/2014/main" id="{E8DC3C20-606E-4762-BFBB-814B0573000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rcRect t="26203" r="-101" b="53139"/>
          <a:stretch>
            <a:fillRect/>
          </a:stretch>
        </p:blipFill>
        <p:spPr>
          <a:xfrm>
            <a:off x="1584" y="5909680"/>
            <a:ext cx="12196751" cy="949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219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A57664-51F0-EF90-F0C9-A9871F28D0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3878" y="613186"/>
            <a:ext cx="10444244" cy="5563777"/>
          </a:xfrm>
          <a:solidFill>
            <a:schemeClr val="bg1"/>
          </a:solidFill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US" sz="5400" dirty="0"/>
              <a:t>Add text here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EDAAC8-FC63-BFE5-980F-BF211FFF3A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CD73F-D2FC-42C9-AEFE-D7C4198EA148}" type="slidenum">
              <a:rPr lang="en-AU" smtClean="0"/>
              <a:t>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350477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2BD88B-F214-B041-BD2A-12A367AF2D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5400" dirty="0"/>
              <a:t>Add text here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2B8F99E-A36E-ED41-958B-B6B2CAC52C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262644" y="6404902"/>
            <a:ext cx="2743200" cy="365125"/>
          </a:xfrm>
        </p:spPr>
        <p:txBody>
          <a:bodyPr/>
          <a:lstStyle/>
          <a:p>
            <a:fld id="{B3DCD73F-D2FC-42C9-AEFE-D7C4198EA148}" type="slidenum">
              <a:rPr lang="en-AU" smtClean="0"/>
              <a:t>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736714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CBFA62A-FD9C-D08E-EC70-F33AAC8186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B87CE1-3AC7-A0A0-F6D3-C873B9CCEED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AU" sz="8800" dirty="0"/>
              <a:t>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E5C53A-AE19-9184-30DB-43C89DE6BDB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AU" sz="5400" dirty="0">
                <a:solidFill>
                  <a:srgbClr val="3C0C00"/>
                </a:solidFill>
              </a:rPr>
              <a:t>Add text here</a:t>
            </a:r>
          </a:p>
        </p:txBody>
      </p:sp>
    </p:spTree>
    <p:extLst>
      <p:ext uri="{BB962C8B-B14F-4D97-AF65-F5344CB8AC3E}">
        <p14:creationId xmlns:p14="http://schemas.microsoft.com/office/powerpoint/2010/main" val="2878765762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TSA Brand Guide Colours">
      <a:dk1>
        <a:srgbClr val="003450"/>
      </a:dk1>
      <a:lt1>
        <a:srgbClr val="FFFFFF"/>
      </a:lt1>
      <a:dk2>
        <a:srgbClr val="003450"/>
      </a:dk2>
      <a:lt2>
        <a:srgbClr val="FFFFFF"/>
      </a:lt2>
      <a:accent1>
        <a:srgbClr val="9E0038"/>
      </a:accent1>
      <a:accent2>
        <a:srgbClr val="EF373E"/>
      </a:accent2>
      <a:accent3>
        <a:srgbClr val="D57C2A"/>
      </a:accent3>
      <a:accent4>
        <a:srgbClr val="FFC705"/>
      </a:accent4>
      <a:accent5>
        <a:srgbClr val="007C88"/>
      </a:accent5>
      <a:accent6>
        <a:srgbClr val="1F59A9"/>
      </a:accent6>
      <a:hlink>
        <a:srgbClr val="0085E8"/>
      </a:hlink>
      <a:folHlink>
        <a:srgbClr val="954F72"/>
      </a:folHlink>
    </a:clrScheme>
    <a:fontScheme name="Custom 1">
      <a:majorFont>
        <a:latin typeface="Avenir Next LT Pro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d Meeting PPT Slides" id="{B52DD3CB-0510-1F4C-B31B-DF93CFBC0CD7}" vid="{55BC4F7E-F367-0640-8973-66FEBE1DD9CB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d Meeting PPT Slides" id="{B52DD3CB-0510-1F4C-B31B-DF93CFBC0CD7}" vid="{D851F3C9-3235-C94C-91A7-644A7709A4C7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6F75B56BDECAC4FB8FCCA80E9887EA7" ma:contentTypeVersion="15" ma:contentTypeDescription="Create a new document." ma:contentTypeScope="" ma:versionID="cc429551369bc7089bc83c3bd53c6c9f">
  <xsd:schema xmlns:xsd="http://www.w3.org/2001/XMLSchema" xmlns:xs="http://www.w3.org/2001/XMLSchema" xmlns:p="http://schemas.microsoft.com/office/2006/metadata/properties" xmlns:ns2="1ad1f5a0-fa71-4dab-a083-db26db2596cf" xmlns:ns3="583f0f69-01e1-46ca-86b7-e30e32304800" targetNamespace="http://schemas.microsoft.com/office/2006/metadata/properties" ma:root="true" ma:fieldsID="a06a434168ad2d8383ab7f179468d402" ns2:_="" ns3:_="">
    <xsd:import namespace="1ad1f5a0-fa71-4dab-a083-db26db2596cf"/>
    <xsd:import namespace="583f0f69-01e1-46ca-86b7-e30e32304800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lcf76f155ced4ddcb4097134ff3c332f" minOccurs="0"/>
                <xsd:element ref="ns2:TaxCatchAll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MediaServiceOCR" minOccurs="0"/>
                <xsd:element ref="ns3:MediaServiceObjectDetectorVersions" minOccurs="0"/>
                <xsd:element ref="ns3:MediaServiceLocation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ad1f5a0-fa71-4dab-a083-db26db2596c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4" nillable="true" ma:displayName="Taxonomy Catch All Column" ma:hidden="true" ma:list="{dc8b0192-addb-45de-9190-3a71ac1c02f6}" ma:internalName="TaxCatchAll" ma:showField="CatchAllData" ma:web="1ad1f5a0-fa71-4dab-a083-db26db2596c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83f0f69-01e1-46ca-86b7-e30e3230480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ffce97cd-2d5e-4a4f-b576-145932377d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1ad1f5a0-fa71-4dab-a083-db26db2596cf">
      <UserInfo>
        <DisplayName>Sue Arundell</DisplayName>
        <AccountId>2782</AccountId>
        <AccountType/>
      </UserInfo>
      <UserInfo>
        <DisplayName>Matt Allensby</DisplayName>
        <AccountId>2077</AccountId>
        <AccountType/>
      </UserInfo>
    </SharedWithUsers>
    <TaxCatchAll xmlns="1ad1f5a0-fa71-4dab-a083-db26db2596cf" xsi:nil="true"/>
    <lcf76f155ced4ddcb4097134ff3c332f xmlns="583f0f69-01e1-46ca-86b7-e30e32304800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44BAFE21-11D6-4EDB-91FE-CC96E91CED4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ad1f5a0-fa71-4dab-a083-db26db2596cf"/>
    <ds:schemaRef ds:uri="583f0f69-01e1-46ca-86b7-e30e3230480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6B0CABB-74DC-46F6-9DA1-D60A0FFB233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ED74F41-8B89-43AA-90AE-6260BF2FA137}">
  <ds:schemaRefs>
    <ds:schemaRef ds:uri="http://www.w3.org/XML/1998/namespace"/>
    <ds:schemaRef ds:uri="http://schemas.microsoft.com/office/2006/documentManagement/types"/>
    <ds:schemaRef ds:uri="b7e36264-b76b-4546-857f-03fce5c6ba07"/>
    <ds:schemaRef ds:uri="http://purl.org/dc/elements/1.1/"/>
    <ds:schemaRef ds:uri="http://schemas.microsoft.com/office/infopath/2007/PartnerControls"/>
    <ds:schemaRef ds:uri="http://schemas.microsoft.com/office/2006/metadata/properties"/>
    <ds:schemaRef ds:uri="http://schemas.microsoft.com/sharepoint/v3"/>
    <ds:schemaRef ds:uri="http://purl.org/dc/dcmitype/"/>
    <ds:schemaRef ds:uri="http://schemas.openxmlformats.org/package/2006/metadata/core-properties"/>
    <ds:schemaRef ds:uri="7357dd1f-699d-4d79-9a3b-b8d4e997a419"/>
    <ds:schemaRef ds:uri="http://purl.org/dc/terms/"/>
    <ds:schemaRef ds:uri="1ad1f5a0-fa71-4dab-a083-db26db2596cf"/>
    <ds:schemaRef ds:uri="583f0f69-01e1-46ca-86b7-e30e32304800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Themed Meeting PPT Slides</Template>
  <TotalTime>7</TotalTime>
  <Words>71</Words>
  <Application>Microsoft Office PowerPoint</Application>
  <PresentationFormat>Widescreen</PresentationFormat>
  <Paragraphs>39</Paragraphs>
  <Slides>20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20</vt:i4>
      </vt:variant>
    </vt:vector>
  </HeadingPairs>
  <TitlesOfParts>
    <vt:vector size="22" baseType="lpstr">
      <vt:lpstr>1_Office Theme</vt:lpstr>
      <vt:lpstr>Custom Design</vt:lpstr>
      <vt:lpstr>PowerPoint Presentation</vt:lpstr>
      <vt:lpstr>PowerPoint Presentation</vt:lpstr>
      <vt:lpstr>Title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Title</vt:lpstr>
      <vt:lpstr>PowerPoint Presentation</vt:lpstr>
      <vt:lpstr>Title</vt:lpstr>
      <vt:lpstr>Title</vt:lpstr>
      <vt:lpstr>PowerPoint Presentation</vt:lpstr>
      <vt:lpstr>PowerPoint Presentation</vt:lpstr>
      <vt:lpstr>PowerPoint Presentation</vt:lpstr>
      <vt:lpstr>PowerPoint Presentation</vt:lpstr>
      <vt:lpstr>Title</vt:lpstr>
      <vt:lpstr>PowerPoint Presentation</vt:lpstr>
      <vt:lpstr>Title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Amy Durand</dc:creator>
  <cp:lastModifiedBy>Amy Durand</cp:lastModifiedBy>
  <cp:revision>66</cp:revision>
  <dcterms:created xsi:type="dcterms:W3CDTF">2026-01-08T01:02:12Z</dcterms:created>
  <dcterms:modified xsi:type="dcterms:W3CDTF">2026-01-12T00:04:52Z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0x010100D6F75B56BDECAC4FB8FCCA80E9887EA7</vt:lpwstr>
  </property>
  <property fmtid="{D5CDD505-2E9C-101B-9397-08002B2CF9AE}" pid="3" name="MediaServiceImageTags">
    <vt:lpwstr/>
  </property>
</Properties>
</file>