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  <p:sldMasterId id="2147483672" r:id="rId5"/>
    <p:sldMasterId id="2147483674" r:id="rId6"/>
  </p:sldMasterIdLst>
  <p:notesMasterIdLst>
    <p:notesMasterId r:id="rId26"/>
  </p:notesMasterIdLst>
  <p:sldIdLst>
    <p:sldId id="289" r:id="rId7"/>
    <p:sldId id="291" r:id="rId8"/>
    <p:sldId id="290" r:id="rId9"/>
    <p:sldId id="292" r:id="rId10"/>
    <p:sldId id="298" r:id="rId11"/>
    <p:sldId id="297" r:id="rId12"/>
    <p:sldId id="296" r:id="rId13"/>
    <p:sldId id="294" r:id="rId14"/>
    <p:sldId id="299" r:id="rId15"/>
    <p:sldId id="295" r:id="rId16"/>
    <p:sldId id="293" r:id="rId17"/>
    <p:sldId id="301" r:id="rId18"/>
    <p:sldId id="302" r:id="rId19"/>
    <p:sldId id="300" r:id="rId20"/>
    <p:sldId id="309" r:id="rId21"/>
    <p:sldId id="303" r:id="rId22"/>
    <p:sldId id="307" r:id="rId23"/>
    <p:sldId id="306" r:id="rId24"/>
    <p:sldId id="308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5D3C"/>
    <a:srgbClr val="0C0200"/>
    <a:srgbClr val="FFFFFF"/>
    <a:srgbClr val="3C0C00"/>
    <a:srgbClr val="525153"/>
    <a:srgbClr val="2232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A739FAE-D294-59AD-B9CF-1F46987052F4}" v="9" dt="2026-01-07T23:41:36.8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114" autoAdjust="0"/>
    <p:restoredTop sz="96301"/>
  </p:normalViewPr>
  <p:slideViewPr>
    <p:cSldViewPr snapToGrid="0">
      <p:cViewPr varScale="1">
        <p:scale>
          <a:sx n="59" d="100"/>
          <a:sy n="59" d="100"/>
        </p:scale>
        <p:origin x="1228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aire Hill" userId="S::claire.hill@salvationarmy.org.au::395705f2-a15c-40fb-87d5-b2cda3f30c38" providerId="AD" clId="Web-{EA739FAE-D294-59AD-B9CF-1F46987052F4}"/>
    <pc:docChg chg="addSld modSld">
      <pc:chgData name="Claire Hill" userId="S::claire.hill@salvationarmy.org.au::395705f2-a15c-40fb-87d5-b2cda3f30c38" providerId="AD" clId="Web-{EA739FAE-D294-59AD-B9CF-1F46987052F4}" dt="2026-01-07T23:41:09.403" v="7" actId="20577"/>
      <pc:docMkLst>
        <pc:docMk/>
      </pc:docMkLst>
      <pc:sldChg chg="modSp add replId">
        <pc:chgData name="Claire Hill" userId="S::claire.hill@salvationarmy.org.au::395705f2-a15c-40fb-87d5-b2cda3f30c38" providerId="AD" clId="Web-{EA739FAE-D294-59AD-B9CF-1F46987052F4}" dt="2026-01-07T23:41:09.403" v="7" actId="20577"/>
        <pc:sldMkLst>
          <pc:docMk/>
          <pc:sldMk cId="1531619211" sldId="309"/>
        </pc:sldMkLst>
        <pc:spChg chg="mod">
          <ac:chgData name="Claire Hill" userId="S::claire.hill@salvationarmy.org.au::395705f2-a15c-40fb-87d5-b2cda3f30c38" providerId="AD" clId="Web-{EA739FAE-D294-59AD-B9CF-1F46987052F4}" dt="2026-01-07T23:41:09.403" v="7" actId="20577"/>
          <ac:spMkLst>
            <pc:docMk/>
            <pc:sldMk cId="1531619211" sldId="309"/>
            <ac:spMk id="3" creationId="{BD3D7E0E-13C3-3CEC-C7C8-567E7042590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0DFBD9-F048-894A-B91D-2DBEADA3EAB2}" type="datetimeFigureOut">
              <a:rPr lang="en-US" smtClean="0"/>
              <a:t>1/7/2026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123114-9663-3148-BC1F-7A29E9DAA8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707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A8017C7-B05D-D64E-96E3-51366030F5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5999" y="759477"/>
            <a:ext cx="5215737" cy="2387600"/>
          </a:xfrm>
        </p:spPr>
        <p:txBody>
          <a:bodyPr lIns="90000" anchor="b">
            <a:normAutofit/>
          </a:bodyPr>
          <a:lstStyle>
            <a:lvl1pPr algn="l"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328DF4E-FF52-7743-977C-4EB0CE0110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5999" y="3286450"/>
            <a:ext cx="5215737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AU" dirty="0"/>
          </a:p>
        </p:txBody>
      </p:sp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786D3AA9-4C94-83E1-E44F-F2465CC5C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3" name="Slide Number Placeholder 6">
            <a:extLst>
              <a:ext uri="{FF2B5EF4-FFF2-40B4-BE49-F238E27FC236}">
                <a16:creationId xmlns:a16="http://schemas.microsoft.com/office/drawing/2014/main" id="{F9EA3749-5E2B-D06D-854E-141C6096E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14394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70BC70-6510-4149-80E4-9403DB84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</p:spPr>
        <p:txBody>
          <a:bodyPr lIns="90000" anchor="b" anchorCtr="0"/>
          <a:lstStyle/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172D48-D598-44DF-B117-BE0E6F733B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6EE402F-29A5-97C8-CCB3-D35C1D1EC6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92020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2814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2006" y="987425"/>
            <a:ext cx="6175052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7FA8BFEC-AB2E-824B-9489-93F76892BB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2814" y="2210540"/>
            <a:ext cx="3932237" cy="365844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C67ACD2-979A-E4A5-D9E0-9CB91B7AD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517926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21183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A8017C7-B05D-D64E-96E3-51366030F5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5999" y="759477"/>
            <a:ext cx="5215737" cy="2387600"/>
          </a:xfrm>
        </p:spPr>
        <p:txBody>
          <a:bodyPr lIns="90000" anchor="b">
            <a:normAutofit/>
          </a:bodyPr>
          <a:lstStyle>
            <a:lvl1pPr algn="l"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328DF4E-FF52-7743-977C-4EB0CE0110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5999" y="3286450"/>
            <a:ext cx="5215737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 dirty="0"/>
          </a:p>
        </p:txBody>
      </p:sp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786D3AA9-4C94-83E1-E44F-F2465CC5C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3" name="Slide Number Placeholder 6">
            <a:extLst>
              <a:ext uri="{FF2B5EF4-FFF2-40B4-BE49-F238E27FC236}">
                <a16:creationId xmlns:a16="http://schemas.microsoft.com/office/drawing/2014/main" id="{F9EA3749-5E2B-D06D-854E-141C6096E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529433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38939-8BCA-4A48-977C-4AEF72ED0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</p:spPr>
        <p:txBody>
          <a:bodyPr anchor="b" anchorCtr="0"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00400-E807-40A7-9671-CD762F43F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A62C8B51-5DE3-5812-62A7-7A24D5EC8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710CB6E4-48A6-9E88-83DA-7D06F8FAF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741305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FC843-CC10-4297-9633-2E01492B1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1576568"/>
            <a:ext cx="10444244" cy="2852737"/>
          </a:xfrm>
        </p:spPr>
        <p:txBody>
          <a:bodyPr anchor="b">
            <a:normAutofit/>
          </a:bodyPr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EB8771-11D5-4704-B4D6-C5C70CF414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3878" y="4589463"/>
            <a:ext cx="10444244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64D0EDB-A42B-2942-AD8C-5C410CD624FF}"/>
              </a:ext>
            </a:extLst>
          </p:cNvPr>
          <p:cNvCxnSpPr>
            <a:cxnSpLocks/>
          </p:cNvCxnSpPr>
          <p:nvPr userDrawn="1"/>
        </p:nvCxnSpPr>
        <p:spPr>
          <a:xfrm>
            <a:off x="873878" y="4469165"/>
            <a:ext cx="2888856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5">
            <a:extLst>
              <a:ext uri="{FF2B5EF4-FFF2-40B4-BE49-F238E27FC236}">
                <a16:creationId xmlns:a16="http://schemas.microsoft.com/office/drawing/2014/main" id="{8F3AEAE1-2D84-FA41-7BB5-65A176D40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AA2942ED-1D47-33B5-27A2-312736CAD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958749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93128-8628-4F17-B1A5-6F9684D4A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263" y="365125"/>
            <a:ext cx="10431474" cy="1325563"/>
          </a:xfrm>
        </p:spPr>
        <p:txBody>
          <a:bodyPr anchor="b" anchorCtr="0"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59390D-0FFF-4842-AF9F-6B8BC9A7FE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7493" y="1681163"/>
            <a:ext cx="5083983" cy="823912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600" b="0">
                <a:solidFill>
                  <a:srgbClr val="3C0C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9A96B1-0D2C-4C18-AA84-21DB84664D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67493" y="2505075"/>
            <a:ext cx="5083981" cy="3684588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80B6EF-A6B9-4D12-BB47-25782462BE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14986" y="1681163"/>
            <a:ext cx="5083982" cy="823912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600" b="0">
                <a:solidFill>
                  <a:srgbClr val="3C0C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7E9C18-FD7B-4CF0-88D1-861C546ECE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14986" y="2505075"/>
            <a:ext cx="5083981" cy="3684588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C564E9-0DDD-4DE7-A975-4A3CFBAAF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8047" y="6404902"/>
            <a:ext cx="7161452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CD851B-A40D-4A31-97EA-ADFB5BFD9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770561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40941-0A98-42C4-94EF-6AEEFC753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</p:spPr>
        <p:txBody>
          <a:bodyPr anchor="b" anchorCtr="0"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F64189B9-B679-B4BD-77A7-00A65DE4F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7A152413-85EF-F40A-66CD-D04D9AFC5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793717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FB5C28EA-EB5E-A3F9-4506-14B6DFD8F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CB1C643A-47E1-1E7C-E336-DD8C603CE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747446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5D314-5B25-422C-9A09-EBBDACB5E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522F35-E4B9-4E3D-9EC3-DF87AC3278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1024BE-B989-447C-8366-725A2B2C4C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14FDDD-D9B1-4273-BDAE-A6FAA3FE5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4241BC-6803-4C82-AC35-11D867079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86841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38939-8BCA-4A48-977C-4AEF72ED0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</p:spPr>
        <p:txBody>
          <a:bodyPr anchor="b" anchorCtr="0"/>
          <a:lstStyle/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00400-E807-40A7-9671-CD762F43F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A62C8B51-5DE3-5812-62A7-7A24D5EC8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710CB6E4-48A6-9E88-83DA-7D06F8FAF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18473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32DA3F-AFB0-4BE8-8A17-D52676AC74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87D84FFD-0328-9BB9-DDB5-910A07CAB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FDC23FDB-0416-7DF4-6B4B-6996FD392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061199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70BC70-6510-4149-80E4-9403DB84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</p:spPr>
        <p:txBody>
          <a:bodyPr lIns="90000" anchor="b" anchorCtr="0"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172D48-D598-44DF-B117-BE0E6F733B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6EE402F-29A5-97C8-CCB3-D35C1D1EC6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3288302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2814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2006" y="987425"/>
            <a:ext cx="6175052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7FA8BFEC-AB2E-824B-9489-93F76892BB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2814" y="2210540"/>
            <a:ext cx="3932237" cy="365844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C67ACD2-979A-E4A5-D9E0-9CB91B7AD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41599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FC843-CC10-4297-9633-2E01492B1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1576568"/>
            <a:ext cx="10444244" cy="2852737"/>
          </a:xfrm>
        </p:spPr>
        <p:txBody>
          <a:bodyPr anchor="b">
            <a:normAutofit/>
          </a:bodyPr>
          <a:lstStyle>
            <a:lvl1pPr>
              <a:defRPr sz="4200"/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EB8771-11D5-4704-B4D6-C5C70CF414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3878" y="4589463"/>
            <a:ext cx="10444244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64D0EDB-A42B-2942-AD8C-5C410CD624FF}"/>
              </a:ext>
            </a:extLst>
          </p:cNvPr>
          <p:cNvCxnSpPr>
            <a:cxnSpLocks/>
          </p:cNvCxnSpPr>
          <p:nvPr userDrawn="1"/>
        </p:nvCxnSpPr>
        <p:spPr>
          <a:xfrm>
            <a:off x="873878" y="4469165"/>
            <a:ext cx="2888856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5">
            <a:extLst>
              <a:ext uri="{FF2B5EF4-FFF2-40B4-BE49-F238E27FC236}">
                <a16:creationId xmlns:a16="http://schemas.microsoft.com/office/drawing/2014/main" id="{8F3AEAE1-2D84-FA41-7BB5-65A176D40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AA2942ED-1D47-33B5-27A2-312736CAD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9983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93128-8628-4F17-B1A5-6F9684D4A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263" y="365125"/>
            <a:ext cx="10431474" cy="1325563"/>
          </a:xfrm>
        </p:spPr>
        <p:txBody>
          <a:bodyPr anchor="b" anchorCtr="0"/>
          <a:lstStyle/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59390D-0FFF-4842-AF9F-6B8BC9A7FE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7493" y="1681163"/>
            <a:ext cx="5083983" cy="823912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600" b="0">
                <a:solidFill>
                  <a:srgbClr val="3C0C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9A96B1-0D2C-4C18-AA84-21DB84664D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67493" y="2505075"/>
            <a:ext cx="5083981" cy="3684588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80B6EF-A6B9-4D12-BB47-25782462BE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14986" y="1681163"/>
            <a:ext cx="5083982" cy="823912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600" b="0">
                <a:solidFill>
                  <a:srgbClr val="3C0C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7E9C18-FD7B-4CF0-88D1-861C546ECE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14986" y="2505075"/>
            <a:ext cx="5083981" cy="3684588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C564E9-0DDD-4DE7-A975-4A3CFBAAF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8047" y="6404902"/>
            <a:ext cx="7161452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CD851B-A40D-4A31-97EA-ADFB5BFD9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53427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40941-0A98-42C4-94EF-6AEEFC753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</p:spPr>
        <p:txBody>
          <a:bodyPr anchor="b" anchorCtr="0"/>
          <a:lstStyle/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F64189B9-B679-B4BD-77A7-00A65DE4F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7A152413-85EF-F40A-66CD-D04D9AFC5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98616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FB5C28EA-EB5E-A3F9-4506-14B6DFD8F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CB1C643A-47E1-1E7C-E336-DD8C603CE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7192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5D314-5B25-422C-9A09-EBBDACB5E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522F35-E4B9-4E3D-9EC3-DF87AC3278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1024BE-B989-447C-8366-725A2B2C4C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14FDDD-D9B1-4273-BDAE-A6FAA3FE5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4241BC-6803-4C82-AC35-11D867079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39602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32DA3F-AFB0-4BE8-8A17-D52676AC74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87D84FFD-0328-9BB9-DDB5-910A07CAB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FDC23FDB-0416-7DF4-6B4B-6996FD392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5156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B49E69-0232-4395-8782-5F4D20A57D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365125"/>
            <a:ext cx="10167644" cy="132480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B56533-4789-4212-AFA9-3381A217C5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67493" y="1825625"/>
            <a:ext cx="10167644" cy="4351338"/>
          </a:xfrm>
        </p:spPr>
        <p:txBody>
          <a:bodyPr vert="eaVert"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DF1D1C-E2E5-46EF-9818-F6A4C107CC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3" y="6404902"/>
            <a:ext cx="6856112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0817A5-C004-4624-8EC5-063F30D4D7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92708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58765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E9BFB6-6BFE-47F3-BE8C-CB5F2F85B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379B61-1AEE-4C91-8922-99E84A64D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155" y="1825625"/>
            <a:ext cx="1044369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642EA-DFC4-4C06-B1F4-F7D4C4A064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154" y="6404902"/>
            <a:ext cx="71614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A860CE-669D-483D-BD76-863DDD010F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2644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6154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52" r:id="rId10"/>
    <p:sldLayoutId id="2147483657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b="1" kern="1200">
          <a:solidFill>
            <a:srgbClr val="C45D3C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600" kern="1200">
          <a:solidFill>
            <a:srgbClr val="525153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525153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525153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525153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525153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 userDrawn="1">
          <p15:clr>
            <a:srgbClr val="F26B43"/>
          </p15:clr>
        </p15:guide>
        <p15:guide id="3" orient="horz" pos="4178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232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ed shield with white text&#10;&#10;Description automatically generated">
            <a:extLst>
              <a:ext uri="{FF2B5EF4-FFF2-40B4-BE49-F238E27FC236}">
                <a16:creationId xmlns:a16="http://schemas.microsoft.com/office/drawing/2014/main" id="{FFD12FCC-024C-3598-61D4-93B60A74052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8406" y="2593521"/>
            <a:ext cx="2269565" cy="1670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716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E9BFB6-6BFE-47F3-BE8C-CB5F2F85B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379B61-1AEE-4C91-8922-99E84A64D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155" y="1825625"/>
            <a:ext cx="1044369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642EA-DFC4-4C06-B1F4-F7D4C4A064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154" y="6404902"/>
            <a:ext cx="71614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A860CE-669D-483D-BD76-863DDD010F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2644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39157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b="1" kern="1200">
          <a:solidFill>
            <a:srgbClr val="C45D3C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>
          <p15:clr>
            <a:srgbClr val="F26B43"/>
          </p15:clr>
        </p15:guide>
        <p15:guide id="3" orient="horz" pos="417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45651BC-E03F-9072-A2B7-DAED31B70B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726650-7A6F-B67E-9FA8-D9612519A7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613186"/>
            <a:ext cx="10444244" cy="5563777"/>
          </a:xfrm>
          <a:solidFill>
            <a:schemeClr val="bg1"/>
          </a:solidFill>
        </p:spPr>
        <p:txBody>
          <a:bodyPr anchor="ctr">
            <a:norm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kumimoji="0" lang="en-US" sz="4200" b="0" i="0" u="none" strike="noStrike" kern="1200" cap="none" spc="0" normalizeH="0" baseline="0" noProof="0" dirty="0">
                <a:ln>
                  <a:noFill/>
                </a:ln>
                <a:solidFill>
                  <a:srgbClr val="3C0C0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As </a:t>
            </a:r>
            <a:r>
              <a:rPr lang="en-US" sz="4200" dirty="0">
                <a:solidFill>
                  <a:srgbClr val="0C0200"/>
                </a:solidFill>
              </a:rPr>
              <a:t>we come together in worship today, we remember the King who comes in love. </a:t>
            </a:r>
          </a:p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en-US" sz="4200" dirty="0">
                <a:solidFill>
                  <a:srgbClr val="0C0200"/>
                </a:solidFill>
              </a:rPr>
              <a:t>The One who comes not with pride and power, but with peace and humility. </a:t>
            </a:r>
          </a:p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en-US" sz="4200" dirty="0">
                <a:solidFill>
                  <a:srgbClr val="0C0200"/>
                </a:solidFill>
              </a:rPr>
              <a:t>We open our hearts to him. 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2873E9-5150-1255-7539-2326620E8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DCD73F-D2FC-42C9-AEFE-D7C4198EA148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06361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01EE3A9-4BEF-9B6B-1BD7-3BE7C35DAF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1FDBF0-7911-8E4C-2D99-5BA52AD8AB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613186"/>
            <a:ext cx="10444244" cy="5563777"/>
          </a:xfrm>
          <a:solidFill>
            <a:schemeClr val="bg1"/>
          </a:solidFill>
        </p:spPr>
        <p:txBody>
          <a:bodyPr anchor="ctr">
            <a:norm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kumimoji="0" lang="en-US" sz="4200" b="0" i="0" u="none" strike="noStrike" kern="1200" cap="none" spc="0" normalizeH="0" baseline="0" noProof="0" dirty="0">
                <a:ln>
                  <a:noFill/>
                </a:ln>
                <a:solidFill>
                  <a:srgbClr val="3C0C0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The Lord is God.  </a:t>
            </a:r>
            <a:br>
              <a:rPr kumimoji="0" lang="en-US" sz="4200" b="0" i="0" u="none" strike="noStrike" kern="1200" cap="none" spc="0" normalizeH="0" baseline="0" noProof="0" dirty="0">
                <a:ln>
                  <a:noFill/>
                </a:ln>
                <a:solidFill>
                  <a:srgbClr val="3C0C0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</a:br>
            <a:r>
              <a:rPr kumimoji="0" lang="en-US" sz="4200" b="0" i="0" u="none" strike="noStrike" kern="1200" cap="none" spc="0" normalizeH="0" baseline="0" noProof="0" dirty="0">
                <a:ln>
                  <a:noFill/>
                </a:ln>
                <a:solidFill>
                  <a:srgbClr val="3C0C0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He has been good to us.</a:t>
            </a:r>
            <a:br>
              <a:rPr kumimoji="0" lang="en-US" sz="4200" b="0" i="0" u="none" strike="noStrike" kern="1200" cap="none" spc="0" normalizeH="0" baseline="0" noProof="0" dirty="0">
                <a:ln>
                  <a:noFill/>
                </a:ln>
                <a:solidFill>
                  <a:srgbClr val="3C0C0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</a:br>
            <a:r>
              <a:rPr kumimoji="0" lang="en-US" sz="4200" b="0" i="0" u="none" strike="noStrike" kern="1200" cap="none" spc="0" normalizeH="0" baseline="0" noProof="0" dirty="0">
                <a:ln>
                  <a:noFill/>
                </a:ln>
                <a:solidFill>
                  <a:srgbClr val="3C0C0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Take branches in your hands. </a:t>
            </a:r>
          </a:p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kumimoji="0" lang="en-US" sz="4200" b="0" i="0" u="none" strike="noStrike" kern="1200" cap="none" spc="0" normalizeH="0" baseline="0" noProof="0" dirty="0">
                <a:ln>
                  <a:noFill/>
                </a:ln>
                <a:solidFill>
                  <a:srgbClr val="3C0C0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Join in the march on the day of the feast. Move towards the altar.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E14B79-F1F1-CF78-F8D1-74574A1BF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DCD73F-D2FC-42C9-AEFE-D7C4198EA148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38596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BD1975D-3EC3-549C-5583-440567AAD6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26DF2C-47FC-700B-9C37-5A3474A67B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613186"/>
            <a:ext cx="10444244" cy="5563777"/>
          </a:xfrm>
          <a:solidFill>
            <a:schemeClr val="bg1"/>
          </a:solidFill>
        </p:spPr>
        <p:txBody>
          <a:bodyPr anchor="ctr">
            <a:norm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en-US" sz="4400" b="0" dirty="0">
                <a:solidFill>
                  <a:srgbClr val="000000"/>
                </a:solidFill>
                <a:effectLst/>
                <a:latin typeface="Avenir Next LT Pro" panose="020B0504020202020204" pitchFamily="34" charset="0"/>
              </a:rPr>
              <a:t>You are my God, and I will praise you. </a:t>
            </a:r>
            <a:r>
              <a:rPr lang="en-US" sz="4400" b="0" dirty="0">
                <a:solidFill>
                  <a:srgbClr val="000000"/>
                </a:solidFill>
                <a:effectLst/>
                <a:latin typeface="WordVisiCarriageReturn_MSFontService"/>
              </a:rPr>
              <a:t> </a:t>
            </a:r>
            <a:br>
              <a:rPr lang="en-US" sz="4400" b="0" dirty="0">
                <a:solidFill>
                  <a:srgbClr val="000000"/>
                </a:solidFill>
                <a:effectLst/>
                <a:latin typeface="WordVisiCarriageReturn_MSFontService"/>
              </a:rPr>
            </a:br>
            <a:r>
              <a:rPr lang="en-US" sz="4400" b="0" dirty="0">
                <a:solidFill>
                  <a:srgbClr val="000000"/>
                </a:solidFill>
                <a:effectLst/>
                <a:latin typeface="Avenir Next LT Pro" panose="020B0504020202020204" pitchFamily="34" charset="0"/>
              </a:rPr>
              <a:t>You are my God, and I will </a:t>
            </a:r>
            <a:r>
              <a:rPr lang="en-US" sz="4400" b="0" dirty="0" err="1">
                <a:solidFill>
                  <a:srgbClr val="000000"/>
                </a:solidFill>
                <a:effectLst/>
                <a:latin typeface="Avenir Next LT Pro" panose="020B0504020202020204" pitchFamily="34" charset="0"/>
              </a:rPr>
              <a:t>honour</a:t>
            </a:r>
            <a:r>
              <a:rPr lang="en-US" sz="4400" b="0" dirty="0">
                <a:solidFill>
                  <a:srgbClr val="000000"/>
                </a:solidFill>
                <a:effectLst/>
                <a:latin typeface="Avenir Next LT Pro" panose="020B0504020202020204" pitchFamily="34" charset="0"/>
              </a:rPr>
              <a:t> you. 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8374-9B76-0B3B-1910-50661D829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DCD73F-D2FC-42C9-AEFE-D7C4198EA148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40014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B50E7E6-B11D-EE1E-40C5-5FF620E242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CE28D4-02AD-C49F-F363-72480C07F3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613186"/>
            <a:ext cx="10444244" cy="5563777"/>
          </a:xfrm>
          <a:solidFill>
            <a:schemeClr val="bg1"/>
          </a:solidFill>
        </p:spPr>
        <p:txBody>
          <a:bodyPr anchor="ctr">
            <a:norm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en-US" sz="4400" b="0" dirty="0">
                <a:solidFill>
                  <a:srgbClr val="C45D3C"/>
                </a:solidFill>
                <a:effectLst/>
                <a:latin typeface="Avenir Next LT Pro" panose="020B0504020202020204" pitchFamily="34" charset="0"/>
              </a:rPr>
              <a:t>Give thanks to the Lord, because he is good. </a:t>
            </a:r>
          </a:p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en-US" sz="4400" b="0" dirty="0">
                <a:solidFill>
                  <a:srgbClr val="C45D3C"/>
                </a:solidFill>
                <a:effectLst/>
                <a:latin typeface="Avenir Next LT Pro" panose="020B0504020202020204" pitchFamily="34" charset="0"/>
              </a:rPr>
              <a:t>His faithful love continues forever. </a:t>
            </a:r>
          </a:p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en-US" sz="4400" b="0" dirty="0">
                <a:solidFill>
                  <a:srgbClr val="C45D3C"/>
                </a:solidFill>
                <a:effectLst/>
                <a:latin typeface="Avenir Next LT Pro" panose="020B0504020202020204" pitchFamily="34" charset="0"/>
              </a:rPr>
              <a:t>This is the day that the Lord has made, we will rejoice and be glad in it!</a:t>
            </a:r>
            <a:endParaRPr lang="en-US" dirty="0">
              <a:solidFill>
                <a:srgbClr val="C45D3C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4FDC8A-6A84-CDEF-3836-21CA30826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DCD73F-D2FC-42C9-AEFE-D7C4198EA148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42878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7509FA0-5CA3-EA46-7D58-1F4C911BB8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65CE8D-329B-9157-B072-F1F7C5FC68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613186"/>
            <a:ext cx="10444244" cy="5563777"/>
          </a:xfrm>
          <a:solidFill>
            <a:schemeClr val="bg1"/>
          </a:solidFill>
        </p:spPr>
        <p:txBody>
          <a:bodyPr anchor="ctr">
            <a:norm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en-US" sz="4000" b="0" dirty="0">
                <a:solidFill>
                  <a:srgbClr val="000000"/>
                </a:solidFill>
                <a:effectLst/>
                <a:latin typeface="Avenir Next LT Pro" panose="020B0504020202020204" pitchFamily="34" charset="0"/>
              </a:rPr>
              <a:t>Then I looked and saw a great crowd — people from every nation and language — standing before the throne and before the Lamb, wearing white robes and holding palm branches in their hands. And they cried out in a loud voice:</a:t>
            </a:r>
            <a:endParaRPr lang="en-US" sz="4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6955A7-0A2E-2166-1AD7-30940C0A5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DCD73F-D2FC-42C9-AEFE-D7C4198EA148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17315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ECBF5F4-8D1F-2384-E572-985DDD093A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1CFC6E-29EB-FDBC-5AF3-C2F2B7C5FB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613186"/>
            <a:ext cx="10444244" cy="5563777"/>
          </a:xfrm>
          <a:solidFill>
            <a:schemeClr val="bg1"/>
          </a:solidFill>
        </p:spPr>
        <p:txBody>
          <a:bodyPr anchor="ctr">
            <a:norm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en-US" sz="4200" b="0" dirty="0">
                <a:solidFill>
                  <a:srgbClr val="000000"/>
                </a:solidFill>
                <a:effectLst/>
                <a:latin typeface="Avenir Next LT Pro" panose="020B0504020202020204" pitchFamily="34" charset="0"/>
              </a:rPr>
              <a:t>“Salvation belongs to our God, who sits on the throne, and to the Lamb!” </a:t>
            </a:r>
          </a:p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en-US" sz="4200" dirty="0">
                <a:solidFill>
                  <a:srgbClr val="0C0200"/>
                </a:solidFill>
              </a:rPr>
              <a:t>And the angels bowed down before the throne and worshipped  God, saying: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8EA221-88DA-ECF5-0F7E-8109B5680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DCD73F-D2FC-42C9-AEFE-D7C4198EA148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91140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7B61B8D-3178-2BA4-EB0D-5FAF99BA36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3D7E0E-13C3-3CEC-C7C8-567E704259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613186"/>
            <a:ext cx="10444244" cy="5563777"/>
          </a:xfrm>
          <a:solidFill>
            <a:schemeClr val="bg1"/>
          </a:solidFill>
        </p:spPr>
        <p:txBody>
          <a:bodyPr anchor="ctr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en-US" sz="4000" dirty="0">
                <a:solidFill>
                  <a:srgbClr val="000000"/>
                </a:solidFill>
                <a:highlight>
                  <a:srgbClr val="FFFFFF"/>
                </a:highlight>
                <a:latin typeface="Avenir Next LT Pro"/>
              </a:rPr>
              <a:t> “Amen! Blessing and glory and wisdom and thanksgiving, </a:t>
            </a:r>
            <a:r>
              <a:rPr lang="en-US" sz="4000" dirty="0" err="1">
                <a:solidFill>
                  <a:srgbClr val="000000"/>
                </a:solidFill>
                <a:highlight>
                  <a:srgbClr val="FFFFFF"/>
                </a:highlight>
                <a:latin typeface="Avenir Next LT Pro"/>
              </a:rPr>
              <a:t>honour</a:t>
            </a:r>
            <a:r>
              <a:rPr lang="en-US" sz="4000" dirty="0">
                <a:solidFill>
                  <a:srgbClr val="000000"/>
                </a:solidFill>
                <a:highlight>
                  <a:srgbClr val="FFFFFF"/>
                </a:highlight>
                <a:latin typeface="Avenir Next LT Pro"/>
              </a:rPr>
              <a:t> and power and might, be to our God forever and ever. Amen!” </a:t>
            </a:r>
            <a:endParaRPr lang="en-US" sz="4000" dirty="0">
              <a:latin typeface="Avenir Next LT Pro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2C275B-2F41-C175-CA33-0B084D051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DCD73F-D2FC-42C9-AEFE-D7C4198EA148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16192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947152B-453E-2A35-EAD4-B965CAEFF9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21769D-1E1E-F380-9EA9-DDD05EAC00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613186"/>
            <a:ext cx="10444244" cy="5563777"/>
          </a:xfrm>
          <a:solidFill>
            <a:schemeClr val="bg1"/>
          </a:solidFill>
        </p:spPr>
        <p:txBody>
          <a:bodyPr anchor="ctr">
            <a:norm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en-US" sz="4200" dirty="0">
                <a:solidFill>
                  <a:srgbClr val="C45D3C"/>
                </a:solidFill>
              </a:rPr>
              <a:t>This is our King — the One who comes in love, who saves in mercy, and reigns in glory.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8E2559-0B3F-A280-683D-7A0A49D3AE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DCD73F-D2FC-42C9-AEFE-D7C4198EA148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12765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5582B7B-0582-49CB-D2BB-5C1565C6BC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CBD411-6E1A-BBEF-8761-F7B4C055DD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613186"/>
            <a:ext cx="10444244" cy="5563777"/>
          </a:xfrm>
          <a:solidFill>
            <a:schemeClr val="bg1"/>
          </a:solidFill>
        </p:spPr>
        <p:txBody>
          <a:bodyPr anchor="ctr">
            <a:norm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en-US" sz="4200" dirty="0">
                <a:solidFill>
                  <a:srgbClr val="0C0200"/>
                </a:solidFill>
              </a:rPr>
              <a:t>Hosanna! Hosanna!</a:t>
            </a:r>
          </a:p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en-US" sz="4200" dirty="0">
                <a:solidFill>
                  <a:srgbClr val="0C0200"/>
                </a:solidFill>
              </a:rPr>
              <a:t>Hosanna in the highest!</a:t>
            </a:r>
          </a:p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en-US" sz="4200" dirty="0">
                <a:solidFill>
                  <a:srgbClr val="0C0200"/>
                </a:solidFill>
              </a:rPr>
              <a:t>Hosanna – Lord, save us! 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66259D-6100-49E5-2A85-2688077614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DCD73F-D2FC-42C9-AEFE-D7C4198EA148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48346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6BD8A32-C977-E511-301C-6C8B7D3404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CDBB52-4157-675D-9172-4B370F92E6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613186"/>
            <a:ext cx="10444244" cy="5563777"/>
          </a:xfrm>
          <a:solidFill>
            <a:schemeClr val="bg1"/>
          </a:solidFill>
        </p:spPr>
        <p:txBody>
          <a:bodyPr anchor="ctr">
            <a:norm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en-US" sz="4200" dirty="0">
                <a:solidFill>
                  <a:srgbClr val="C45D3C"/>
                </a:solidFill>
              </a:rPr>
              <a:t>Shout for joy to the Lord, all the Earth. Worship the Lord with gladness; come before him with joyful songs.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395660-3F18-5E46-A79E-1AD73198D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DCD73F-D2FC-42C9-AEFE-D7C4198EA148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07364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77A2B17-55F0-36FC-B889-A3CF329144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A9A609-D3A0-73F3-E36A-8FA03215F6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613186"/>
            <a:ext cx="10444244" cy="5563777"/>
          </a:xfrm>
          <a:solidFill>
            <a:schemeClr val="bg1"/>
          </a:solidFill>
        </p:spPr>
        <p:txBody>
          <a:bodyPr anchor="ctr">
            <a:norm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en-US" sz="4200" dirty="0">
                <a:solidFill>
                  <a:srgbClr val="C45D3C"/>
                </a:solidFill>
              </a:rPr>
              <a:t>For the Lord is good and his faithfulness endures forever. </a:t>
            </a:r>
          </a:p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en-US" sz="4200" dirty="0">
                <a:solidFill>
                  <a:srgbClr val="C45D3C"/>
                </a:solidFill>
              </a:rPr>
              <a:t>Hosanna, Hosanna in the highest! </a:t>
            </a:r>
          </a:p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en-US" sz="4200" dirty="0">
                <a:solidFill>
                  <a:srgbClr val="C45D3C"/>
                </a:solidFill>
              </a:rPr>
              <a:t>Blessed is the One who comes in the name of the Lord.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5B3F5C-4A56-1D17-94B6-B796D936E7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DCD73F-D2FC-42C9-AEFE-D7C4198EA148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12094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647E9B9-D101-C16E-3CD7-26A9ABAA78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C0AFE2-F297-91AE-0093-92E6DF71D8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613186"/>
            <a:ext cx="10444244" cy="5563777"/>
          </a:xfrm>
          <a:solidFill>
            <a:schemeClr val="bg1"/>
          </a:solidFill>
        </p:spPr>
        <p:txBody>
          <a:bodyPr anchor="ctr">
            <a:norm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en-US" sz="4400" b="0" dirty="0">
                <a:solidFill>
                  <a:srgbClr val="A14F34"/>
                </a:solidFill>
                <a:effectLst/>
                <a:latin typeface="Avenir Next LT Pro" panose="020B0504020202020204" pitchFamily="34" charset="0"/>
              </a:rPr>
              <a:t>We welcome the King who comes in love.</a:t>
            </a:r>
          </a:p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en-US" sz="4400" b="0" dirty="0">
                <a:solidFill>
                  <a:srgbClr val="000000"/>
                </a:solidFill>
                <a:effectLst/>
                <a:latin typeface="Avenir Next LT Pro" panose="020B0504020202020204" pitchFamily="34" charset="0"/>
              </a:rPr>
              <a:t>Hosanna! Hosanna! </a:t>
            </a:r>
          </a:p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en-US" sz="4200" dirty="0">
                <a:solidFill>
                  <a:srgbClr val="0C0200"/>
                </a:solidFill>
              </a:rPr>
              <a:t>Hosanna in the highest!</a:t>
            </a:r>
          </a:p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en-US" sz="4200" dirty="0">
                <a:solidFill>
                  <a:srgbClr val="0C0200"/>
                </a:solidFill>
              </a:rPr>
              <a:t>Hosanna – Lord, save us! </a:t>
            </a:r>
          </a:p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en-US" sz="4200" dirty="0">
                <a:solidFill>
                  <a:srgbClr val="C45D3C"/>
                </a:solidFill>
              </a:rPr>
              <a:t>Blessed is the One who comes in the name of the Lord.</a:t>
            </a:r>
            <a:endParaRPr lang="en-US" sz="4200" b="1" dirty="0">
              <a:solidFill>
                <a:srgbClr val="C45D3C"/>
              </a:solidFill>
              <a:latin typeface="Avenir Next LT Pro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E2191E-F61D-6EAD-78CA-5761305EE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DCD73F-D2FC-42C9-AEFE-D7C4198EA148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2210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3AEF4BE-78E6-D05C-7E85-7D52DA73C1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4A549E-777D-0CD5-90CC-183C7AB31A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613186"/>
            <a:ext cx="10444244" cy="5563777"/>
          </a:xfrm>
          <a:solidFill>
            <a:schemeClr val="bg1"/>
          </a:solidFill>
        </p:spPr>
        <p:txBody>
          <a:bodyPr anchor="ctr">
            <a:norm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kumimoji="0" lang="en-US" sz="4200" b="0" i="0" u="none" strike="noStrike" kern="1200" cap="none" spc="0" normalizeH="0" baseline="0" noProof="0" dirty="0">
                <a:ln>
                  <a:noFill/>
                </a:ln>
                <a:solidFill>
                  <a:srgbClr val="0C020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Rejoice, rejoice, people of Zion! </a:t>
            </a:r>
          </a:p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kumimoji="0" lang="en-US" sz="4200" b="0" i="0" u="none" strike="noStrike" kern="1200" cap="none" spc="0" normalizeH="0" baseline="0" noProof="0" dirty="0">
                <a:ln>
                  <a:noFill/>
                </a:ln>
                <a:solidFill>
                  <a:srgbClr val="0C020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Shout for joy, you people of Jerusalem!</a:t>
            </a:r>
          </a:p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kumimoji="0" lang="en-US" sz="4200" b="0" i="0" u="none" strike="noStrike" kern="1200" cap="none" spc="0" normalizeH="0" baseline="0" noProof="0" dirty="0">
                <a:ln>
                  <a:noFill/>
                </a:ln>
                <a:solidFill>
                  <a:srgbClr val="0C020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Look, your King is coming to you! </a:t>
            </a:r>
            <a:br>
              <a:rPr kumimoji="0" lang="en-US" sz="4200" b="0" i="0" u="none" strike="noStrike" kern="1200" cap="none" spc="0" normalizeH="0" baseline="0" noProof="0" dirty="0">
                <a:ln>
                  <a:noFill/>
                </a:ln>
                <a:solidFill>
                  <a:srgbClr val="0C020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</a:br>
            <a:r>
              <a:rPr kumimoji="0" lang="en-US" sz="4200" b="0" i="0" u="none" strike="noStrike" kern="1200" cap="none" spc="0" normalizeH="0" baseline="0" noProof="0" dirty="0">
                <a:ln>
                  <a:noFill/>
                </a:ln>
                <a:solidFill>
                  <a:srgbClr val="0C020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 He does not come with force or might, but humble and riding on a donkey.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A2AC2A-A224-14A6-64AD-19AF299D3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DCD73F-D2FC-42C9-AEFE-D7C4198EA148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72866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D6794FD-A0BF-D2A9-CEA2-C81ECF1703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82A04B-DD3E-5824-45FB-CF533A97A4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613186"/>
            <a:ext cx="10444244" cy="5563777"/>
          </a:xfrm>
          <a:solidFill>
            <a:schemeClr val="bg1"/>
          </a:solidFill>
        </p:spPr>
        <p:txBody>
          <a:bodyPr anchor="ctr">
            <a:norm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kumimoji="0" lang="en-US" sz="4200" b="0" i="0" u="none" strike="noStrike" kern="1200" cap="none" spc="0" normalizeH="0" baseline="0" noProof="0" dirty="0">
                <a:ln>
                  <a:noFill/>
                </a:ln>
                <a:solidFill>
                  <a:srgbClr val="0C020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Hosanna! Hosanna!</a:t>
            </a:r>
            <a:br>
              <a:rPr kumimoji="0" lang="en-US" sz="4200" b="0" i="0" u="none" strike="noStrike" kern="1200" cap="none" spc="0" normalizeH="0" baseline="0" noProof="0" dirty="0">
                <a:ln>
                  <a:noFill/>
                </a:ln>
                <a:solidFill>
                  <a:srgbClr val="3C0C0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</a:br>
            <a:r>
              <a:rPr kumimoji="0" lang="en-US" sz="4200" b="0" i="0" u="none" strike="noStrike" kern="1200" cap="none" spc="0" normalizeH="0" baseline="0" noProof="0" dirty="0">
                <a:ln>
                  <a:noFill/>
                </a:ln>
                <a:solidFill>
                  <a:srgbClr val="C45D3C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Blessed is the King who comes in the name of the Lord.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1AD92E-00C2-C832-EF43-27CA09B02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DCD73F-D2FC-42C9-AEFE-D7C4198EA148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9691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D42B61B-F116-84DB-E73B-BC961BC372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7D9534-81C0-0439-C784-21C3545758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613186"/>
            <a:ext cx="10444244" cy="5563777"/>
          </a:xfrm>
          <a:solidFill>
            <a:schemeClr val="bg1"/>
          </a:solidFill>
        </p:spPr>
        <p:txBody>
          <a:bodyPr anchor="ctr">
            <a:norm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en-US" sz="4200" dirty="0">
                <a:solidFill>
                  <a:srgbClr val="0C0200"/>
                </a:solidFill>
              </a:rPr>
              <a:t>Some of the Pharisees said to Jesus, “Teacher, tell your followers to be quiet!”</a:t>
            </a:r>
            <a:br>
              <a:rPr lang="en-US" sz="4200" dirty="0">
                <a:solidFill>
                  <a:srgbClr val="0C0200"/>
                </a:solidFill>
              </a:rPr>
            </a:br>
            <a:r>
              <a:rPr lang="en-US" sz="4200" dirty="0">
                <a:solidFill>
                  <a:srgbClr val="0C0200"/>
                </a:solidFill>
              </a:rPr>
              <a:t>But Jesus replied, “If they keep silent, the stones themselves will cry out!”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54775F-9139-5A1A-2EE2-7A316BBB9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DCD73F-D2FC-42C9-AEFE-D7C4198EA148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81363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F9C8EB8-40D5-240C-9C3B-5CDC3C86A2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92171D-9D64-ED8D-A6BE-32B51B0981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613186"/>
            <a:ext cx="10444244" cy="5563777"/>
          </a:xfrm>
          <a:solidFill>
            <a:schemeClr val="bg1"/>
          </a:solidFill>
        </p:spPr>
        <p:txBody>
          <a:bodyPr anchor="ctr">
            <a:norm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kumimoji="0" lang="en-US" sz="4200" b="0" i="0" u="none" strike="noStrike" kern="1200" cap="none" spc="0" normalizeH="0" baseline="0" noProof="0" dirty="0">
                <a:ln>
                  <a:noFill/>
                </a:ln>
                <a:solidFill>
                  <a:srgbClr val="C45D3C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Clap your hands, all you nations; shout to God with cries of joy!  </a:t>
            </a:r>
          </a:p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kumimoji="0" lang="en-US" sz="4200" b="0" i="0" u="none" strike="noStrike" kern="1200" cap="none" spc="0" normalizeH="0" baseline="0" noProof="0" dirty="0">
                <a:ln>
                  <a:noFill/>
                </a:ln>
                <a:solidFill>
                  <a:srgbClr val="C45D3C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Shout aloud and sing for joy, people of Zion, for great is the Holy One of Israel among you.</a:t>
            </a:r>
            <a:endParaRPr lang="en-US" dirty="0">
              <a:solidFill>
                <a:srgbClr val="C45D3C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98704C-945D-5255-7E93-391BE80091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DCD73F-D2FC-42C9-AEFE-D7C4198EA148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9326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A3D0EF3-53AF-1311-B97C-C71FD62932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E444C-A23F-60B3-1782-7266DA326A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613186"/>
            <a:ext cx="10444244" cy="5563777"/>
          </a:xfrm>
          <a:solidFill>
            <a:schemeClr val="bg1"/>
          </a:solidFill>
        </p:spPr>
        <p:txBody>
          <a:bodyPr anchor="ctr">
            <a:norm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en-US" sz="4200" dirty="0">
                <a:solidFill>
                  <a:srgbClr val="0C0200"/>
                </a:solidFill>
              </a:rPr>
              <a:t>The stone the builders tossed aside has become the most important stone of all.</a:t>
            </a:r>
            <a:br>
              <a:rPr lang="en-US" sz="4200" dirty="0">
                <a:solidFill>
                  <a:srgbClr val="0C0200"/>
                </a:solidFill>
              </a:rPr>
            </a:br>
            <a:r>
              <a:rPr lang="en-US" sz="4200" dirty="0">
                <a:solidFill>
                  <a:srgbClr val="0C0200"/>
                </a:solidFill>
              </a:rPr>
              <a:t>The Lord has done it. </a:t>
            </a:r>
          </a:p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en-US" sz="4200" dirty="0">
                <a:solidFill>
                  <a:srgbClr val="0C0200"/>
                </a:solidFill>
              </a:rPr>
              <a:t>It is wonderful in our eyes.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B0F948-DC40-8B49-ECE5-A95337957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DCD73F-D2FC-42C9-AEFE-D7C4198EA148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18810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333FFCA-0B41-A3CF-9B85-BB5C49BA19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85F3EE-880C-EB8F-A2E4-F15B9F778C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613186"/>
            <a:ext cx="10444244" cy="5563777"/>
          </a:xfrm>
          <a:solidFill>
            <a:schemeClr val="bg1"/>
          </a:solidFill>
        </p:spPr>
        <p:txBody>
          <a:bodyPr anchor="ctr">
            <a:norm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en-US" sz="4200" dirty="0">
                <a:solidFill>
                  <a:srgbClr val="3C0C00"/>
                </a:solidFill>
                <a:latin typeface="Avenir Next LT Pro"/>
              </a:rPr>
              <a:t>T</a:t>
            </a:r>
            <a:r>
              <a:rPr kumimoji="0" lang="en-US" sz="4200" b="0" i="0" u="none" strike="noStrike" kern="1200" cap="none" spc="0" normalizeH="0" baseline="0" noProof="0" dirty="0">
                <a:ln>
                  <a:noFill/>
                </a:ln>
                <a:solidFill>
                  <a:srgbClr val="3C0C0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he Lord has done it on this day. </a:t>
            </a:r>
          </a:p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kumimoji="0" lang="en-US" sz="4200" b="0" i="0" u="none" strike="noStrike" kern="1200" cap="none" spc="0" normalizeH="0" baseline="0" noProof="0" dirty="0">
                <a:ln>
                  <a:noFill/>
                </a:ln>
                <a:solidFill>
                  <a:srgbClr val="3C0C0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Let us be joyful today and be glad.</a:t>
            </a:r>
            <a:br>
              <a:rPr kumimoji="0" lang="en-US" sz="4200" b="0" i="0" u="none" strike="noStrike" kern="1200" cap="none" spc="0" normalizeH="0" baseline="0" noProof="0" dirty="0">
                <a:ln>
                  <a:noFill/>
                </a:ln>
                <a:solidFill>
                  <a:srgbClr val="3C0C0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</a:br>
            <a:endParaRPr lang="en-US" dirty="0">
              <a:solidFill>
                <a:srgbClr val="C45D3C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846323-231D-2ACE-B2C8-596083CDF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DCD73F-D2FC-42C9-AEFE-D7C4198EA148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00394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EF9B0AA-A37C-DC35-364D-A9711F0DAA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4435BB-4869-86CE-29EF-0DC4195CAC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613186"/>
            <a:ext cx="10444244" cy="5563777"/>
          </a:xfrm>
          <a:solidFill>
            <a:schemeClr val="bg1"/>
          </a:solidFill>
        </p:spPr>
        <p:txBody>
          <a:bodyPr anchor="ctr">
            <a:norm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kumimoji="0" lang="en-US" sz="4200" b="0" i="0" u="none" strike="noStrike" kern="1200" cap="none" spc="0" normalizeH="0" baseline="0" noProof="0" dirty="0">
                <a:ln>
                  <a:noFill/>
                </a:ln>
                <a:solidFill>
                  <a:srgbClr val="C45D3C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Lord, save us. </a:t>
            </a:r>
            <a:br>
              <a:rPr kumimoji="0" lang="en-US" sz="4200" b="0" i="0" u="none" strike="noStrike" kern="1200" cap="none" spc="0" normalizeH="0" baseline="0" noProof="0" dirty="0">
                <a:ln>
                  <a:noFill/>
                </a:ln>
                <a:solidFill>
                  <a:srgbClr val="C45D3C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</a:br>
            <a:r>
              <a:rPr kumimoji="0" lang="en-US" sz="4200" b="0" i="0" u="none" strike="noStrike" kern="1200" cap="none" spc="0" normalizeH="0" baseline="0" noProof="0" dirty="0">
                <a:ln>
                  <a:noFill/>
                </a:ln>
                <a:solidFill>
                  <a:srgbClr val="C45D3C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Lord, give us success. </a:t>
            </a:r>
          </a:p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kumimoji="0" lang="en-US" sz="4200" b="0" i="0" u="none" strike="noStrike" kern="1200" cap="none" spc="0" normalizeH="0" baseline="0" noProof="0" dirty="0">
                <a:ln>
                  <a:noFill/>
                </a:ln>
                <a:solidFill>
                  <a:srgbClr val="C45D3C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Blessed is the One who comes in the name of the Lord. </a:t>
            </a:r>
            <a:br>
              <a:rPr kumimoji="0" lang="en-US" sz="4200" b="0" i="0" u="none" strike="noStrike" kern="1200" cap="none" spc="0" normalizeH="0" baseline="0" noProof="0" dirty="0">
                <a:ln>
                  <a:noFill/>
                </a:ln>
                <a:solidFill>
                  <a:srgbClr val="C45D3C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</a:br>
            <a:r>
              <a:rPr kumimoji="0" lang="en-US" sz="4200" b="0" i="0" u="none" strike="noStrike" kern="1200" cap="none" spc="0" normalizeH="0" baseline="0" noProof="0" dirty="0">
                <a:ln>
                  <a:noFill/>
                </a:ln>
                <a:solidFill>
                  <a:srgbClr val="C45D3C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From the temple of the Lord, we bless you. </a:t>
            </a:r>
            <a:endParaRPr lang="en-US" dirty="0">
              <a:solidFill>
                <a:srgbClr val="C45D3C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ABB0A5-1E8D-9491-EC00-E288BBCAA5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DCD73F-D2FC-42C9-AEFE-D7C4198EA148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751623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TSA Brand Guide Colours">
      <a:dk1>
        <a:srgbClr val="003450"/>
      </a:dk1>
      <a:lt1>
        <a:srgbClr val="FFFFFF"/>
      </a:lt1>
      <a:dk2>
        <a:srgbClr val="003450"/>
      </a:dk2>
      <a:lt2>
        <a:srgbClr val="FFFFFF"/>
      </a:lt2>
      <a:accent1>
        <a:srgbClr val="9E0038"/>
      </a:accent1>
      <a:accent2>
        <a:srgbClr val="EF373E"/>
      </a:accent2>
      <a:accent3>
        <a:srgbClr val="D57C2A"/>
      </a:accent3>
      <a:accent4>
        <a:srgbClr val="FFC705"/>
      </a:accent4>
      <a:accent5>
        <a:srgbClr val="007C88"/>
      </a:accent5>
      <a:accent6>
        <a:srgbClr val="1F59A9"/>
      </a:accent6>
      <a:hlink>
        <a:srgbClr val="0085E8"/>
      </a:hlink>
      <a:folHlink>
        <a:srgbClr val="954F72"/>
      </a:folHlink>
    </a:clrScheme>
    <a:fontScheme name="Custom 1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67352C30-5AF9-C649-8617-F074943532C8}" vid="{0D506220-C54C-204E-96AA-F81FDA034895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67352C30-5AF9-C649-8617-F074943532C8}" vid="{CC402908-F66E-E344-8347-30D5F8F27B66}"/>
    </a:ext>
  </a:extLst>
</a:theme>
</file>

<file path=ppt/theme/theme3.xml><?xml version="1.0" encoding="utf-8"?>
<a:theme xmlns:a="http://schemas.openxmlformats.org/drawingml/2006/main" name="2_Office Theme">
  <a:themeElements>
    <a:clrScheme name="TSA Brand Guide Colours">
      <a:dk1>
        <a:srgbClr val="003450"/>
      </a:dk1>
      <a:lt1>
        <a:srgbClr val="FFFFFF"/>
      </a:lt1>
      <a:dk2>
        <a:srgbClr val="003450"/>
      </a:dk2>
      <a:lt2>
        <a:srgbClr val="FFFFFF"/>
      </a:lt2>
      <a:accent1>
        <a:srgbClr val="9E0038"/>
      </a:accent1>
      <a:accent2>
        <a:srgbClr val="EF373E"/>
      </a:accent2>
      <a:accent3>
        <a:srgbClr val="D57C2A"/>
      </a:accent3>
      <a:accent4>
        <a:srgbClr val="FFC705"/>
      </a:accent4>
      <a:accent5>
        <a:srgbClr val="007C88"/>
      </a:accent5>
      <a:accent6>
        <a:srgbClr val="1F59A9"/>
      </a:accent6>
      <a:hlink>
        <a:srgbClr val="0085E8"/>
      </a:hlink>
      <a:folHlink>
        <a:srgbClr val="954F72"/>
      </a:folHlink>
    </a:clrScheme>
    <a:fontScheme name="Custom 1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d Meeting PPT Slides" id="{B52DD3CB-0510-1F4C-B31B-DF93CFBC0CD7}" vid="{55BC4F7E-F367-0640-8973-66FEBE1DD9CB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91BCA6D8AA77429955ABA0D02FE207" ma:contentTypeVersion="28" ma:contentTypeDescription="Create a new document." ma:contentTypeScope="" ma:versionID="3da725855954b94dc8a7310bdccf429a">
  <xsd:schema xmlns:xsd="http://www.w3.org/2001/XMLSchema" xmlns:xs="http://www.w3.org/2001/XMLSchema" xmlns:p="http://schemas.microsoft.com/office/2006/metadata/properties" xmlns:ns1="http://schemas.microsoft.com/sharepoint/v3" xmlns:ns2="b7e36264-b76b-4546-857f-03fce5c6ba07" xmlns:ns3="7357dd1f-699d-4d79-9a3b-b8d4e997a419" targetNamespace="http://schemas.microsoft.com/office/2006/metadata/properties" ma:root="true" ma:fieldsID="f26a7edb458ee2b0cb3b95213a33a6af" ns1:_="" ns2:_="" ns3:_="">
    <xsd:import namespace="http://schemas.microsoft.com/sharepoint/v3"/>
    <xsd:import namespace="b7e36264-b76b-4546-857f-03fce5c6ba07"/>
    <xsd:import namespace="7357dd1f-699d-4d79-9a3b-b8d4e997a4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  <xsd:element ref="ns1:AverageRating" minOccurs="0"/>
                <xsd:element ref="ns1:RatingCount" minOccurs="0"/>
                <xsd:element ref="ns1:RatedBy" minOccurs="0"/>
                <xsd:element ref="ns1:Ratings" minOccurs="0"/>
                <xsd:element ref="ns1:LikesCount" minOccurs="0"/>
                <xsd:element ref="ns1:LikedB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28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29" nillable="true" ma:displayName="Number of Ratings" ma:decimals="0" ma:description="Number of ratings submitted" ma:internalName="RatingCount" ma:readOnly="true">
      <xsd:simpleType>
        <xsd:restriction base="dms:Number"/>
      </xsd:simpleType>
    </xsd:element>
    <xsd:element name="RatedBy" ma:index="30" nillable="true" ma:displayName="Rated By" ma:description="Users rated the item." ma:hidden="true" ma:list="UserInfo" ma:internalName="Rat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Ratings" ma:index="31" nillable="true" ma:displayName="User ratings" ma:description="User ratings for the item" ma:hidden="true" ma:internalName="Ratings">
      <xsd:simpleType>
        <xsd:restriction base="dms:Note"/>
      </xsd:simpleType>
    </xsd:element>
    <xsd:element name="LikesCount" ma:index="32" nillable="true" ma:displayName="Number of Likes" ma:internalName="LikesCount">
      <xsd:simpleType>
        <xsd:restriction base="dms:Unknown"/>
      </xsd:simpleType>
    </xsd:element>
    <xsd:element name="LikedBy" ma:index="33" nillable="true" ma:displayName="Liked By" ma:hidden="true" ma:list="UserInfo" ma:internalName="Lik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e36264-b76b-4546-857f-03fce5c6ba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57dd1f-699d-4d79-9a3b-b8d4e997a41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72cb8e0b-d03d-43de-868a-406d95f9eb84}" ma:internalName="TaxCatchAll" ma:showField="CatchAllData" ma:web="7357dd1f-699d-4d79-9a3b-b8d4e997a4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7357dd1f-699d-4d79-9a3b-b8d4e997a419">
      <UserInfo>
        <DisplayName>Sue Arundell</DisplayName>
        <AccountId>2782</AccountId>
        <AccountType/>
      </UserInfo>
      <UserInfo>
        <DisplayName>Matt Allensby</DisplayName>
        <AccountId>2077</AccountId>
        <AccountType/>
      </UserInfo>
    </SharedWithUsers>
    <LikesCount xmlns="http://schemas.microsoft.com/sharepoint/v3" xsi:nil="true"/>
    <_Flow_SignoffStatus xmlns="b7e36264-b76b-4546-857f-03fce5c6ba07" xsi:nil="true"/>
    <TaxCatchAll xmlns="7357dd1f-699d-4d79-9a3b-b8d4e997a419" xsi:nil="true"/>
    <Ratings xmlns="http://schemas.microsoft.com/sharepoint/v3" xsi:nil="true"/>
    <LikedBy xmlns="http://schemas.microsoft.com/sharepoint/v3">
      <UserInfo>
        <DisplayName/>
        <AccountId xsi:nil="true"/>
        <AccountType/>
      </UserInfo>
    </LikedBy>
    <lcf76f155ced4ddcb4097134ff3c332f xmlns="b7e36264-b76b-4546-857f-03fce5c6ba07">
      <Terms xmlns="http://schemas.microsoft.com/office/infopath/2007/PartnerControls"/>
    </lcf76f155ced4ddcb4097134ff3c332f>
    <RatedBy xmlns="http://schemas.microsoft.com/sharepoint/v3">
      <UserInfo>
        <DisplayName/>
        <AccountId xsi:nil="true"/>
        <AccountType/>
      </UserInfo>
    </RatedBy>
  </documentManagement>
</p:properties>
</file>

<file path=customXml/itemProps1.xml><?xml version="1.0" encoding="utf-8"?>
<ds:datastoreItem xmlns:ds="http://schemas.openxmlformats.org/officeDocument/2006/customXml" ds:itemID="{A1DBC21D-5588-4FBA-B490-392A810C188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7e36264-b76b-4546-857f-03fce5c6ba07"/>
    <ds:schemaRef ds:uri="7357dd1f-699d-4d79-9a3b-b8d4e997a41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6B0CABB-74DC-46F6-9DA1-D60A0FFB233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ED74F41-8B89-43AA-90AE-6260BF2FA137}">
  <ds:schemaRefs>
    <ds:schemaRef ds:uri="http://purl.org/dc/terms/"/>
    <ds:schemaRef ds:uri="7357dd1f-699d-4d79-9a3b-b8d4e997a419"/>
    <ds:schemaRef ds:uri="http://purl.org/dc/dcmitype/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b7e36264-b76b-4546-857f-03fce5c6ba07"/>
    <ds:schemaRef ds:uri="http://schemas.microsoft.com/sharepoint/v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1_Office Theme</Template>
  <TotalTime>69</TotalTime>
  <Words>575</Words>
  <Application>Microsoft Office PowerPoint</Application>
  <PresentationFormat>Widescreen</PresentationFormat>
  <Paragraphs>56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1_Office Theme</vt:lpstr>
      <vt:lpstr>Custom Design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Isabelle Freckelton</dc:creator>
  <cp:lastModifiedBy>Claire Hill</cp:lastModifiedBy>
  <cp:revision>17</cp:revision>
  <dcterms:created xsi:type="dcterms:W3CDTF">2025-12-18T00:10:22Z</dcterms:created>
  <dcterms:modified xsi:type="dcterms:W3CDTF">2026-01-07T23:41:36Z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0x0101004691BCA6D8AA77429955ABA0D02FE207</vt:lpwstr>
  </property>
  <property fmtid="{D5CDD505-2E9C-101B-9397-08002B2CF9AE}" pid="3" name="MediaServiceImageTags">
    <vt:lpwstr/>
  </property>
</Properties>
</file>