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Lst>
  <p:notesMasterIdLst>
    <p:notesMasterId r:id="rId25"/>
  </p:notesMasterIdLst>
  <p:sldIdLst>
    <p:sldId id="280" r:id="rId6"/>
    <p:sldId id="291" r:id="rId7"/>
    <p:sldId id="290" r:id="rId8"/>
    <p:sldId id="289" r:id="rId9"/>
    <p:sldId id="288" r:id="rId10"/>
    <p:sldId id="287" r:id="rId11"/>
    <p:sldId id="284" r:id="rId12"/>
    <p:sldId id="286" r:id="rId13"/>
    <p:sldId id="292" r:id="rId14"/>
    <p:sldId id="285" r:id="rId15"/>
    <p:sldId id="282" r:id="rId16"/>
    <p:sldId id="283" r:id="rId17"/>
    <p:sldId id="281" r:id="rId18"/>
    <p:sldId id="293" r:id="rId19"/>
    <p:sldId id="294" r:id="rId20"/>
    <p:sldId id="295" r:id="rId21"/>
    <p:sldId id="296" r:id="rId22"/>
    <p:sldId id="298" r:id="rId23"/>
    <p:sldId id="29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D14"/>
    <a:srgbClr val="C45D3C"/>
    <a:srgbClr val="3C0C00"/>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01"/>
  </p:normalViewPr>
  <p:slideViewPr>
    <p:cSldViewPr snapToGrid="0">
      <p:cViewPr varScale="1">
        <p:scale>
          <a:sx n="59" d="100"/>
          <a:sy n="59" d="100"/>
        </p:scale>
        <p:origin x="96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6095999" y="759477"/>
            <a:ext cx="5215737" cy="2387600"/>
          </a:xfrm>
        </p:spPr>
        <p:txBody>
          <a:bodyPr lIns="90000" anchor="b">
            <a:normAutofit/>
          </a:bodyPr>
          <a:lstStyle>
            <a:lvl1pPr algn="l">
              <a:defRPr sz="4200">
                <a:solidFill>
                  <a:schemeClr val="bg1"/>
                </a:solidFill>
              </a:defRPr>
            </a:lvl1pPr>
          </a:lstStyle>
          <a:p>
            <a:r>
              <a:rPr lang="en-US"/>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6095999" y="3286450"/>
            <a:ext cx="5215737"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
        <p:nvSpPr>
          <p:cNvPr id="3" name="Slide Number Placeholder 6">
            <a:extLst>
              <a:ext uri="{FF2B5EF4-FFF2-40B4-BE49-F238E27FC236}">
                <a16:creationId xmlns:a16="http://schemas.microsoft.com/office/drawing/2014/main" id="{F9EA3749-5E2B-D06D-854E-141C6096E44A}"/>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2814"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2006" y="987425"/>
            <a:ext cx="617505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9" name="Text Placeholder 3">
            <a:extLst>
              <a:ext uri="{FF2B5EF4-FFF2-40B4-BE49-F238E27FC236}">
                <a16:creationId xmlns:a16="http://schemas.microsoft.com/office/drawing/2014/main" id="{7FA8BFEC-AB2E-824B-9489-93F76892BB78}"/>
              </a:ext>
            </a:extLst>
          </p:cNvPr>
          <p:cNvSpPr>
            <a:spLocks noGrp="1"/>
          </p:cNvSpPr>
          <p:nvPr>
            <p:ph type="body" sz="half" idx="2"/>
          </p:nvPr>
        </p:nvSpPr>
        <p:spPr>
          <a:xfrm>
            <a:off x="862814" y="2210540"/>
            <a:ext cx="3932237" cy="365844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5">
            <a:extLst>
              <a:ext uri="{FF2B5EF4-FFF2-40B4-BE49-F238E27FC236}">
                <a16:creationId xmlns:a16="http://schemas.microsoft.com/office/drawing/2014/main" id="{CC67ACD2-979A-E4A5-D9E0-9CB91B7AD18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4251792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p:spPr>
        <p:txBody>
          <a:bodyPr anchor="b" anchorCtr="0"/>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710CB6E4-48A6-9E88-83DA-7D06F8FAFE13}"/>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718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1576568"/>
            <a:ext cx="10444244" cy="2852737"/>
          </a:xfrm>
        </p:spPr>
        <p:txBody>
          <a:bodyPr anchor="b">
            <a:normAutofit/>
          </a:bodyPr>
          <a:lstStyle>
            <a:lvl1pPr>
              <a:defRPr sz="4200"/>
            </a:lvl1pPr>
          </a:lstStyle>
          <a:p>
            <a:r>
              <a:rPr lang="en-US"/>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4589463"/>
            <a:ext cx="10444244"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7" name="Straight Connector 6">
            <a:extLst>
              <a:ext uri="{FF2B5EF4-FFF2-40B4-BE49-F238E27FC236}">
                <a16:creationId xmlns:a16="http://schemas.microsoft.com/office/drawing/2014/main" id="{164D0EDB-A42B-2942-AD8C-5C410CD624FF}"/>
              </a:ext>
            </a:extLst>
          </p:cNvPr>
          <p:cNvCxnSpPr>
            <a:cxnSpLocks/>
          </p:cNvCxnSpPr>
          <p:nvPr userDrawn="1"/>
        </p:nvCxnSpPr>
        <p:spPr>
          <a:xfrm>
            <a:off x="873878" y="4469165"/>
            <a:ext cx="28888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AA2942ED-1D47-33B5-27A2-312736CAD186}"/>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93128-8628-4F17-B1A5-6F9684D4AF92}"/>
              </a:ext>
            </a:extLst>
          </p:cNvPr>
          <p:cNvSpPr>
            <a:spLocks noGrp="1"/>
          </p:cNvSpPr>
          <p:nvPr>
            <p:ph type="title"/>
          </p:nvPr>
        </p:nvSpPr>
        <p:spPr>
          <a:xfrm>
            <a:off x="880263" y="365125"/>
            <a:ext cx="10431474" cy="1325563"/>
          </a:xfrm>
        </p:spPr>
        <p:txBody>
          <a:bodyPr anchor="b" anchorCtr="0"/>
          <a:lstStyle/>
          <a:p>
            <a:r>
              <a:rPr lang="en-US"/>
              <a:t>Click to edit Master title style</a:t>
            </a:r>
            <a:endParaRPr lang="en-AU" dirty="0"/>
          </a:p>
        </p:txBody>
      </p:sp>
      <p:sp>
        <p:nvSpPr>
          <p:cNvPr id="3" name="Text Placeholder 2">
            <a:extLst>
              <a:ext uri="{FF2B5EF4-FFF2-40B4-BE49-F238E27FC236}">
                <a16:creationId xmlns:a16="http://schemas.microsoft.com/office/drawing/2014/main" id="{0C59390D-0FFF-4842-AF9F-6B8BC9A7FE7F}"/>
              </a:ext>
            </a:extLst>
          </p:cNvPr>
          <p:cNvSpPr>
            <a:spLocks noGrp="1"/>
          </p:cNvSpPr>
          <p:nvPr>
            <p:ph type="body" idx="1"/>
          </p:nvPr>
        </p:nvSpPr>
        <p:spPr>
          <a:xfrm>
            <a:off x="867493" y="1681163"/>
            <a:ext cx="5083983" cy="823912"/>
          </a:xfrm>
        </p:spPr>
        <p:txBody>
          <a:bodyPr anchor="ctr" anchorCtr="0">
            <a:normAutofit/>
          </a:bodyPr>
          <a:lstStyle>
            <a:lvl1pPr marL="0" indent="0">
              <a:buNone/>
              <a:defRPr sz="2600" b="0">
                <a:solidFill>
                  <a:srgbClr val="3C0C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49A96B1-0D2C-4C18-AA84-21DB84664D1B}"/>
              </a:ext>
            </a:extLst>
          </p:cNvPr>
          <p:cNvSpPr>
            <a:spLocks noGrp="1"/>
          </p:cNvSpPr>
          <p:nvPr>
            <p:ph sz="half" idx="2"/>
          </p:nvPr>
        </p:nvSpPr>
        <p:spPr>
          <a:xfrm>
            <a:off x="867493" y="2505075"/>
            <a:ext cx="5083981" cy="3684588"/>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5" name="Text Placeholder 4">
            <a:extLst>
              <a:ext uri="{FF2B5EF4-FFF2-40B4-BE49-F238E27FC236}">
                <a16:creationId xmlns:a16="http://schemas.microsoft.com/office/drawing/2014/main" id="{0E80B6EF-A6B9-4D12-BB47-25782462BE44}"/>
              </a:ext>
            </a:extLst>
          </p:cNvPr>
          <p:cNvSpPr>
            <a:spLocks noGrp="1"/>
          </p:cNvSpPr>
          <p:nvPr>
            <p:ph type="body" sz="quarter" idx="3"/>
          </p:nvPr>
        </p:nvSpPr>
        <p:spPr>
          <a:xfrm>
            <a:off x="6214986" y="1681163"/>
            <a:ext cx="5083982" cy="823912"/>
          </a:xfrm>
        </p:spPr>
        <p:txBody>
          <a:bodyPr anchor="ctr" anchorCtr="0">
            <a:normAutofit/>
          </a:bodyPr>
          <a:lstStyle>
            <a:lvl1pPr marL="0" indent="0">
              <a:buNone/>
              <a:defRPr sz="2600" b="0">
                <a:solidFill>
                  <a:srgbClr val="3C0C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7E9C18-FD7B-4CF0-88D1-861C546ECE29}"/>
              </a:ext>
            </a:extLst>
          </p:cNvPr>
          <p:cNvSpPr>
            <a:spLocks noGrp="1"/>
          </p:cNvSpPr>
          <p:nvPr>
            <p:ph sz="quarter" idx="4"/>
          </p:nvPr>
        </p:nvSpPr>
        <p:spPr>
          <a:xfrm>
            <a:off x="6214986" y="2505075"/>
            <a:ext cx="5083981" cy="3684588"/>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Footer Placeholder 7">
            <a:extLst>
              <a:ext uri="{FF2B5EF4-FFF2-40B4-BE49-F238E27FC236}">
                <a16:creationId xmlns:a16="http://schemas.microsoft.com/office/drawing/2014/main" id="{7DC564E9-0DDD-4DE7-A975-4A3CFBAAF5D3}"/>
              </a:ext>
            </a:extLst>
          </p:cNvPr>
          <p:cNvSpPr>
            <a:spLocks noGrp="1"/>
          </p:cNvSpPr>
          <p:nvPr>
            <p:ph type="ftr" sz="quarter" idx="11"/>
          </p:nvPr>
        </p:nvSpPr>
        <p:spPr>
          <a:xfrm>
            <a:off x="868047" y="6404902"/>
            <a:ext cx="7161452" cy="365125"/>
          </a:xfrm>
        </p:spPr>
        <p:txBody>
          <a:bodyPr/>
          <a:lstStyle/>
          <a:p>
            <a:endParaRPr lang="en-AU"/>
          </a:p>
        </p:txBody>
      </p:sp>
      <p:sp>
        <p:nvSpPr>
          <p:cNvPr id="9" name="Slide Number Placeholder 8">
            <a:extLst>
              <a:ext uri="{FF2B5EF4-FFF2-40B4-BE49-F238E27FC236}">
                <a16:creationId xmlns:a16="http://schemas.microsoft.com/office/drawing/2014/main" id="{34CD851B-A40D-4A31-97EA-ADFB5BFD90B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153427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5"/>
            <a:ext cx="10443690" cy="1324800"/>
          </a:xfrm>
        </p:spPr>
        <p:txBody>
          <a:bodyPr anchor="b" anchorCtr="0"/>
          <a:lstStyle/>
          <a:p>
            <a:r>
              <a:rPr lang="en-US"/>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sp>
        <p:nvSpPr>
          <p:cNvPr id="6" name="Slide Number Placeholder 6">
            <a:extLst>
              <a:ext uri="{FF2B5EF4-FFF2-40B4-BE49-F238E27FC236}">
                <a16:creationId xmlns:a16="http://schemas.microsoft.com/office/drawing/2014/main" id="{7A152413-85EF-F40A-66CD-D04D9AFC5E04}"/>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898616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5D314-5B25-422C-9A09-EBBDACB5E2DC}"/>
              </a:ext>
            </a:extLst>
          </p:cNvPr>
          <p:cNvSpPr>
            <a:spLocks noGrp="1"/>
          </p:cNvSpPr>
          <p:nvPr>
            <p:ph type="title"/>
          </p:nvPr>
        </p:nvSpPr>
        <p:spPr>
          <a:xfrm>
            <a:off x="867493" y="457200"/>
            <a:ext cx="3932237" cy="1600200"/>
          </a:xfrm>
        </p:spPr>
        <p:txBody>
          <a:bodyPr anchor="b"/>
          <a:lstStyle>
            <a:lvl1pPr>
              <a:defRPr sz="3200"/>
            </a:lvl1p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63522F35-E4B9-4E3D-9EC3-DF87AC327838}"/>
              </a:ext>
            </a:extLst>
          </p:cNvPr>
          <p:cNvSpPr>
            <a:spLocks noGrp="1"/>
          </p:cNvSpPr>
          <p:nvPr>
            <p:ph idx="1"/>
          </p:nvPr>
        </p:nvSpPr>
        <p:spPr>
          <a:xfrm>
            <a:off x="5139537" y="987425"/>
            <a:ext cx="6172200" cy="4873625"/>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Text Placeholder 3">
            <a:extLst>
              <a:ext uri="{FF2B5EF4-FFF2-40B4-BE49-F238E27FC236}">
                <a16:creationId xmlns:a16="http://schemas.microsoft.com/office/drawing/2014/main" id="{CD1024BE-B989-447C-8366-725A2B2C4C4D}"/>
              </a:ext>
            </a:extLst>
          </p:cNvPr>
          <p:cNvSpPr>
            <a:spLocks noGrp="1"/>
          </p:cNvSpPr>
          <p:nvPr>
            <p:ph type="body" sz="half" idx="2"/>
          </p:nvPr>
        </p:nvSpPr>
        <p:spPr>
          <a:xfrm>
            <a:off x="867493" y="2219416"/>
            <a:ext cx="3932237" cy="364957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914FDDD-D9B1-4273-BDAE-A6FAA3FE518C}"/>
              </a:ext>
            </a:extLst>
          </p:cNvPr>
          <p:cNvSpPr>
            <a:spLocks noGrp="1"/>
          </p:cNvSpPr>
          <p:nvPr>
            <p:ph type="ftr" sz="quarter" idx="11"/>
          </p:nvPr>
        </p:nvSpPr>
        <p:spPr>
          <a:xfrm>
            <a:off x="867492" y="6404902"/>
            <a:ext cx="6856113" cy="365125"/>
          </a:xfrm>
        </p:spPr>
        <p:txBody>
          <a:bodyPr/>
          <a:lstStyle/>
          <a:p>
            <a:endParaRPr lang="en-AU"/>
          </a:p>
        </p:txBody>
      </p:sp>
      <p:sp>
        <p:nvSpPr>
          <p:cNvPr id="7" name="Slide Number Placeholder 6">
            <a:extLst>
              <a:ext uri="{FF2B5EF4-FFF2-40B4-BE49-F238E27FC236}">
                <a16:creationId xmlns:a16="http://schemas.microsoft.com/office/drawing/2014/main" id="{F04241BC-6803-4C82-AC35-11D8670790E7}"/>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439602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7493"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953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9532DA3F-AFB0-4BE8-8A17-D52676AC7470}"/>
              </a:ext>
            </a:extLst>
          </p:cNvPr>
          <p:cNvSpPr>
            <a:spLocks noGrp="1"/>
          </p:cNvSpPr>
          <p:nvPr>
            <p:ph type="body" sz="half" idx="2"/>
          </p:nvPr>
        </p:nvSpPr>
        <p:spPr>
          <a:xfrm>
            <a:off x="867493" y="2219416"/>
            <a:ext cx="3932237" cy="364957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5">
            <a:extLst>
              <a:ext uri="{FF2B5EF4-FFF2-40B4-BE49-F238E27FC236}">
                <a16:creationId xmlns:a16="http://schemas.microsoft.com/office/drawing/2014/main" id="{87D84FFD-0328-9BB9-DDB5-910A07CAB84E}"/>
              </a:ext>
            </a:extLst>
          </p:cNvPr>
          <p:cNvSpPr>
            <a:spLocks noGrp="1"/>
          </p:cNvSpPr>
          <p:nvPr>
            <p:ph type="ftr" sz="quarter" idx="11"/>
          </p:nvPr>
        </p:nvSpPr>
        <p:spPr>
          <a:xfrm>
            <a:off x="867492" y="6404902"/>
            <a:ext cx="6856113" cy="365125"/>
          </a:xfrm>
        </p:spPr>
        <p:txBody>
          <a:bodyPr/>
          <a:lstStyle/>
          <a:p>
            <a:endParaRPr lang="en-AU"/>
          </a:p>
        </p:txBody>
      </p:sp>
      <p:sp>
        <p:nvSpPr>
          <p:cNvPr id="9" name="Slide Number Placeholder 6">
            <a:extLst>
              <a:ext uri="{FF2B5EF4-FFF2-40B4-BE49-F238E27FC236}">
                <a16:creationId xmlns:a16="http://schemas.microsoft.com/office/drawing/2014/main" id="{FDC23FDB-0416-7DF4-6B4B-6996FD39293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015156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2192020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US"/>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57A860CE-669D-483D-BD76-863DDD010FFA}"/>
              </a:ext>
            </a:extLst>
          </p:cNvPr>
          <p:cNvSpPr>
            <a:spLocks noGrp="1"/>
          </p:cNvSpPr>
          <p:nvPr>
            <p:ph type="sldNum" sz="quarter" idx="4"/>
          </p:nvPr>
        </p:nvSpPr>
        <p:spPr>
          <a:xfrm>
            <a:off x="8262644"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 id="2147483652" r:id="rId9"/>
    <p:sldLayoutId id="2147483657" r:id="rId10"/>
  </p:sldLayoutIdLst>
  <p:hf hdr="0" ftr="0" dt="0"/>
  <p:txStyles>
    <p:titleStyle>
      <a:lvl1pPr algn="l" defTabSz="914400" rtl="0" eaLnBrk="1" latinLnBrk="0" hangingPunct="1">
        <a:lnSpc>
          <a:spcPct val="90000"/>
        </a:lnSpc>
        <a:spcBef>
          <a:spcPct val="0"/>
        </a:spcBef>
        <a:buNone/>
        <a:defRPr sz="4200" b="1" kern="1200">
          <a:solidFill>
            <a:srgbClr val="C45D3C"/>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23279"/>
        </a:solidFill>
        <a:effectLst/>
      </p:bgPr>
    </p:bg>
    <p:spTree>
      <p:nvGrpSpPr>
        <p:cNvPr id="1" name=""/>
        <p:cNvGrpSpPr/>
        <p:nvPr/>
      </p:nvGrpSpPr>
      <p:grpSpPr>
        <a:xfrm>
          <a:off x="0" y="0"/>
          <a:ext cx="0" cy="0"/>
          <a:chOff x="0" y="0"/>
          <a:chExt cx="0" cy="0"/>
        </a:xfrm>
      </p:grpSpPr>
      <p:pic>
        <p:nvPicPr>
          <p:cNvPr id="3" name="Picture 2" descr="A red shield with white text&#10;&#10;Description automatically generated">
            <a:extLst>
              <a:ext uri="{FF2B5EF4-FFF2-40B4-BE49-F238E27FC236}">
                <a16:creationId xmlns:a16="http://schemas.microsoft.com/office/drawing/2014/main" id="{FFD12FCC-024C-3598-61D4-93B60A7405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68406" y="2593521"/>
            <a:ext cx="2269565" cy="1670432"/>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0C0490-557C-4FC5-F19F-8CE39D28CAF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E88AEA-3223-8A04-6E2F-C033812029CF}"/>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Our Lord and Saviour, Jesus, </a:t>
            </a:r>
          </a:p>
          <a:p>
            <a:pPr marL="0" indent="0" algn="ctr">
              <a:buNone/>
            </a:pPr>
            <a:r>
              <a:rPr lang="en-US" sz="4200" dirty="0">
                <a:solidFill>
                  <a:srgbClr val="000D14"/>
                </a:solidFill>
              </a:rPr>
              <a:t>bore the weight of sin </a:t>
            </a:r>
          </a:p>
          <a:p>
            <a:pPr marL="0" indent="0" algn="ctr">
              <a:buNone/>
            </a:pPr>
            <a:r>
              <a:rPr lang="en-US" sz="4200" dirty="0">
                <a:solidFill>
                  <a:srgbClr val="000D14"/>
                </a:solidFill>
              </a:rPr>
              <a:t>to save those who rejected him.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CD0DD827-00F4-F1A4-E22B-461AB949F4A0}"/>
              </a:ext>
            </a:extLst>
          </p:cNvPr>
          <p:cNvSpPr>
            <a:spLocks noGrp="1"/>
          </p:cNvSpPr>
          <p:nvPr>
            <p:ph type="sldNum" sz="quarter" idx="12"/>
          </p:nvPr>
        </p:nvSpPr>
        <p:spPr/>
        <p:txBody>
          <a:bodyPr/>
          <a:lstStyle/>
          <a:p>
            <a:fld id="{B3DCD73F-D2FC-42C9-AEFE-D7C4198EA148}" type="slidenum">
              <a:rPr lang="en-AU" smtClean="0"/>
              <a:t>1</a:t>
            </a:fld>
            <a:endParaRPr lang="en-AU"/>
          </a:p>
        </p:txBody>
      </p:sp>
    </p:spTree>
    <p:extLst>
      <p:ext uri="{BB962C8B-B14F-4D97-AF65-F5344CB8AC3E}">
        <p14:creationId xmlns:p14="http://schemas.microsoft.com/office/powerpoint/2010/main" val="3483086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2DB77B0-2933-16E8-ED9C-AEF79B6F527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30AB3A-91B2-052B-98B7-44A5EDACBF9F}"/>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C45D3C"/>
                </a:solidFill>
              </a:rPr>
              <a:t>Thank you, Jesus, for your unshakeable love.</a:t>
            </a:r>
            <a:br>
              <a:rPr lang="en-US" sz="4200" dirty="0">
                <a:solidFill>
                  <a:srgbClr val="C45D3C"/>
                </a:solidFill>
              </a:rPr>
            </a:br>
            <a:r>
              <a:rPr lang="en-US" sz="4200" dirty="0">
                <a:solidFill>
                  <a:srgbClr val="000D14"/>
                </a:solidFill>
              </a:rPr>
              <a:t>He had done no wrong; </a:t>
            </a:r>
          </a:p>
          <a:p>
            <a:pPr marL="0" indent="0" algn="ctr">
              <a:buNone/>
            </a:pPr>
            <a:r>
              <a:rPr lang="en-US" sz="4200" dirty="0">
                <a:solidFill>
                  <a:srgbClr val="000D14"/>
                </a:solidFill>
              </a:rPr>
              <a:t>he had never deceived anyone. </a:t>
            </a:r>
          </a:p>
          <a:p>
            <a:pPr marL="0" indent="0" algn="ctr">
              <a:buNone/>
            </a:pPr>
            <a:r>
              <a:rPr lang="en-US" sz="4200" dirty="0">
                <a:solidFill>
                  <a:srgbClr val="000D14"/>
                </a:solidFill>
              </a:rPr>
              <a:t>But he was crucified like a murderer;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31C4EB8F-88D0-4F3F-8CD1-02679E666B1B}"/>
              </a:ext>
            </a:extLst>
          </p:cNvPr>
          <p:cNvSpPr>
            <a:spLocks noGrp="1"/>
          </p:cNvSpPr>
          <p:nvPr>
            <p:ph type="sldNum" sz="quarter" idx="12"/>
          </p:nvPr>
        </p:nvSpPr>
        <p:spPr/>
        <p:txBody>
          <a:bodyPr/>
          <a:lstStyle/>
          <a:p>
            <a:fld id="{B3DCD73F-D2FC-42C9-AEFE-D7C4198EA148}" type="slidenum">
              <a:rPr lang="en-AU" smtClean="0"/>
              <a:t>10</a:t>
            </a:fld>
            <a:endParaRPr lang="en-AU"/>
          </a:p>
        </p:txBody>
      </p:sp>
    </p:spTree>
    <p:extLst>
      <p:ext uri="{BB962C8B-B14F-4D97-AF65-F5344CB8AC3E}">
        <p14:creationId xmlns:p14="http://schemas.microsoft.com/office/powerpoint/2010/main" val="379070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D075FA1-A49F-6E17-75E3-1F3E8910E06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0358F06-C8BE-DD7B-9FDC-51FB8A579E3D}"/>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He was buried like a criminal; </a:t>
            </a:r>
            <a:br>
              <a:rPr lang="en-US" sz="4200" dirty="0">
                <a:solidFill>
                  <a:srgbClr val="000D14"/>
                </a:solidFill>
              </a:rPr>
            </a:br>
            <a:r>
              <a:rPr lang="en-US" sz="4200" dirty="0">
                <a:solidFill>
                  <a:srgbClr val="000D14"/>
                </a:solidFill>
              </a:rPr>
              <a:t>he was placed in the grave. </a:t>
            </a:r>
          </a:p>
          <a:p>
            <a:pPr marL="0" indent="0" algn="ctr">
              <a:buNone/>
            </a:pPr>
            <a:r>
              <a:rPr lang="en-US" sz="4200" dirty="0">
                <a:solidFill>
                  <a:srgbClr val="000D14"/>
                </a:solidFill>
              </a:rPr>
              <a:t>Yet death could not hold him.</a:t>
            </a:r>
          </a:p>
        </p:txBody>
      </p:sp>
      <p:sp>
        <p:nvSpPr>
          <p:cNvPr id="4" name="Slide Number Placeholder 3">
            <a:extLst>
              <a:ext uri="{FF2B5EF4-FFF2-40B4-BE49-F238E27FC236}">
                <a16:creationId xmlns:a16="http://schemas.microsoft.com/office/drawing/2014/main" id="{E68B7234-12CA-D15B-117C-91726EE7B00C}"/>
              </a:ext>
            </a:extLst>
          </p:cNvPr>
          <p:cNvSpPr>
            <a:spLocks noGrp="1"/>
          </p:cNvSpPr>
          <p:nvPr>
            <p:ph type="sldNum" sz="quarter" idx="12"/>
          </p:nvPr>
        </p:nvSpPr>
        <p:spPr/>
        <p:txBody>
          <a:bodyPr/>
          <a:lstStyle/>
          <a:p>
            <a:fld id="{B3DCD73F-D2FC-42C9-AEFE-D7C4198EA148}" type="slidenum">
              <a:rPr lang="en-AU" smtClean="0"/>
              <a:t>11</a:t>
            </a:fld>
            <a:endParaRPr lang="en-AU"/>
          </a:p>
        </p:txBody>
      </p:sp>
    </p:spTree>
    <p:extLst>
      <p:ext uri="{BB962C8B-B14F-4D97-AF65-F5344CB8AC3E}">
        <p14:creationId xmlns:p14="http://schemas.microsoft.com/office/powerpoint/2010/main" val="94812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FA2B7DA-AE79-708B-3246-56EC9BD31F6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000A73-0E13-B821-77A8-9681CBCF8C5C}"/>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It was the Lord’s good plan to draw life from death,</a:t>
            </a:r>
            <a:br>
              <a:rPr lang="en-US" sz="4200" dirty="0">
                <a:solidFill>
                  <a:srgbClr val="000D14"/>
                </a:solidFill>
              </a:rPr>
            </a:br>
            <a:r>
              <a:rPr lang="en-US" sz="4200" dirty="0">
                <a:solidFill>
                  <a:srgbClr val="000D14"/>
                </a:solidFill>
              </a:rPr>
              <a:t>a new beginning from a broken-down ending.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7D101798-7CF6-A3B4-6688-3236D5E9C332}"/>
              </a:ext>
            </a:extLst>
          </p:cNvPr>
          <p:cNvSpPr>
            <a:spLocks noGrp="1"/>
          </p:cNvSpPr>
          <p:nvPr>
            <p:ph type="sldNum" sz="quarter" idx="12"/>
          </p:nvPr>
        </p:nvSpPr>
        <p:spPr/>
        <p:txBody>
          <a:bodyPr/>
          <a:lstStyle/>
          <a:p>
            <a:fld id="{B3DCD73F-D2FC-42C9-AEFE-D7C4198EA148}" type="slidenum">
              <a:rPr lang="en-AU" smtClean="0"/>
              <a:t>12</a:t>
            </a:fld>
            <a:endParaRPr lang="en-AU"/>
          </a:p>
        </p:txBody>
      </p:sp>
    </p:spTree>
    <p:extLst>
      <p:ext uri="{BB962C8B-B14F-4D97-AF65-F5344CB8AC3E}">
        <p14:creationId xmlns:p14="http://schemas.microsoft.com/office/powerpoint/2010/main" val="3426842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71AEBEF-44D9-F2E3-16B9-893C84BE3D2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5CDB58-5FA9-82FF-295E-279B1E695065}"/>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And the Lord’s good plan has been accomplished. </a:t>
            </a:r>
          </a:p>
          <a:p>
            <a:pPr marL="0" indent="0" algn="ctr">
              <a:buNone/>
            </a:pPr>
            <a:r>
              <a:rPr lang="en-US" sz="4200" dirty="0">
                <a:solidFill>
                  <a:srgbClr val="000D14"/>
                </a:solidFill>
              </a:rPr>
              <a:t>The penalty for sin has been paid.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A5BAD394-1D20-4BAA-5BDA-470B3B0F839C}"/>
              </a:ext>
            </a:extLst>
          </p:cNvPr>
          <p:cNvSpPr>
            <a:spLocks noGrp="1"/>
          </p:cNvSpPr>
          <p:nvPr>
            <p:ph type="sldNum" sz="quarter" idx="12"/>
          </p:nvPr>
        </p:nvSpPr>
        <p:spPr/>
        <p:txBody>
          <a:bodyPr/>
          <a:lstStyle/>
          <a:p>
            <a:fld id="{B3DCD73F-D2FC-42C9-AEFE-D7C4198EA148}" type="slidenum">
              <a:rPr lang="en-AU" smtClean="0"/>
              <a:t>13</a:t>
            </a:fld>
            <a:endParaRPr lang="en-AU"/>
          </a:p>
        </p:txBody>
      </p:sp>
    </p:spTree>
    <p:extLst>
      <p:ext uri="{BB962C8B-B14F-4D97-AF65-F5344CB8AC3E}">
        <p14:creationId xmlns:p14="http://schemas.microsoft.com/office/powerpoint/2010/main" val="3584024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5B17635-1E87-155F-3AA5-066D8B03A13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B65678-00C2-B1A3-C6A4-FEC690F1B069}"/>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Now we have life instead of death, </a:t>
            </a:r>
          </a:p>
          <a:p>
            <a:pPr marL="0" indent="0" algn="ctr">
              <a:buNone/>
            </a:pPr>
            <a:r>
              <a:rPr lang="en-US" sz="4200" dirty="0">
                <a:solidFill>
                  <a:srgbClr val="000D14"/>
                </a:solidFill>
              </a:rPr>
              <a:t>hope instead of despair, </a:t>
            </a:r>
          </a:p>
          <a:p>
            <a:pPr marL="0" indent="0" algn="ctr">
              <a:buNone/>
            </a:pPr>
            <a:r>
              <a:rPr lang="en-US" sz="4200" dirty="0">
                <a:solidFill>
                  <a:srgbClr val="000D14"/>
                </a:solidFill>
              </a:rPr>
              <a:t>purpose instead of punishment, </a:t>
            </a:r>
          </a:p>
          <a:p>
            <a:pPr marL="0" indent="0" algn="ctr">
              <a:buNone/>
            </a:pPr>
            <a:r>
              <a:rPr lang="en-US" sz="4200" dirty="0">
                <a:solidFill>
                  <a:srgbClr val="000D14"/>
                </a:solidFill>
              </a:rPr>
              <a:t>right standing with God instead of separation from him.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48634503-6C2A-2CA6-F6ED-8C377042949E}"/>
              </a:ext>
            </a:extLst>
          </p:cNvPr>
          <p:cNvSpPr>
            <a:spLocks noGrp="1"/>
          </p:cNvSpPr>
          <p:nvPr>
            <p:ph type="sldNum" sz="quarter" idx="12"/>
          </p:nvPr>
        </p:nvSpPr>
        <p:spPr/>
        <p:txBody>
          <a:bodyPr/>
          <a:lstStyle/>
          <a:p>
            <a:fld id="{B3DCD73F-D2FC-42C9-AEFE-D7C4198EA148}" type="slidenum">
              <a:rPr lang="en-AU" smtClean="0"/>
              <a:t>14</a:t>
            </a:fld>
            <a:endParaRPr lang="en-AU"/>
          </a:p>
        </p:txBody>
      </p:sp>
    </p:spTree>
    <p:extLst>
      <p:ext uri="{BB962C8B-B14F-4D97-AF65-F5344CB8AC3E}">
        <p14:creationId xmlns:p14="http://schemas.microsoft.com/office/powerpoint/2010/main" val="1152650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73C3E7E-00BC-9ED9-E63F-0FF6F1B9688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41E348-BC20-7CFB-9CC5-229EE18E6141}"/>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C45D3C"/>
                </a:solidFill>
              </a:rPr>
              <a:t>We have life, hope and purpose. </a:t>
            </a:r>
          </a:p>
          <a:p>
            <a:pPr marL="0" indent="0" algn="ctr">
              <a:buNone/>
            </a:pPr>
            <a:r>
              <a:rPr lang="en-US" sz="4200" dirty="0">
                <a:solidFill>
                  <a:srgbClr val="000D14"/>
                </a:solidFill>
              </a:rPr>
              <a:t>Loving Jesus, thank you for bringing us back to Father God. </a:t>
            </a:r>
          </a:p>
          <a:p>
            <a:pPr marL="0" indent="0" algn="ctr">
              <a:buNone/>
            </a:pPr>
            <a:r>
              <a:rPr lang="en-US" sz="4200" dirty="0">
                <a:solidFill>
                  <a:srgbClr val="000D14"/>
                </a:solidFill>
              </a:rPr>
              <a:t>Loving Jesus, thank you for taking our place, our punishment. </a:t>
            </a:r>
          </a:p>
        </p:txBody>
      </p:sp>
      <p:sp>
        <p:nvSpPr>
          <p:cNvPr id="4" name="Slide Number Placeholder 3">
            <a:extLst>
              <a:ext uri="{FF2B5EF4-FFF2-40B4-BE49-F238E27FC236}">
                <a16:creationId xmlns:a16="http://schemas.microsoft.com/office/drawing/2014/main" id="{0E9C7B00-1075-D437-6BE4-03F5E65A3434}"/>
              </a:ext>
            </a:extLst>
          </p:cNvPr>
          <p:cNvSpPr>
            <a:spLocks noGrp="1"/>
          </p:cNvSpPr>
          <p:nvPr>
            <p:ph type="sldNum" sz="quarter" idx="12"/>
          </p:nvPr>
        </p:nvSpPr>
        <p:spPr/>
        <p:txBody>
          <a:bodyPr/>
          <a:lstStyle/>
          <a:p>
            <a:fld id="{B3DCD73F-D2FC-42C9-AEFE-D7C4198EA148}" type="slidenum">
              <a:rPr lang="en-AU" smtClean="0"/>
              <a:t>15</a:t>
            </a:fld>
            <a:endParaRPr lang="en-AU"/>
          </a:p>
        </p:txBody>
      </p:sp>
    </p:spTree>
    <p:extLst>
      <p:ext uri="{BB962C8B-B14F-4D97-AF65-F5344CB8AC3E}">
        <p14:creationId xmlns:p14="http://schemas.microsoft.com/office/powerpoint/2010/main" val="615011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D93BE46-4B36-1586-E667-935513F77A4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E74EA4-4943-3FE8-3F80-9E6CDC4A6BA6}"/>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Loving Jesus, thank you for the cross. Thank you for life, hope, purpose; </a:t>
            </a:r>
          </a:p>
          <a:p>
            <a:pPr marL="0" indent="0" algn="ctr">
              <a:buNone/>
            </a:pPr>
            <a:r>
              <a:rPr lang="en-US" sz="4200" dirty="0">
                <a:solidFill>
                  <a:srgbClr val="000D14"/>
                </a:solidFill>
              </a:rPr>
              <a:t>for reconnection with the God who loves us. </a:t>
            </a:r>
          </a:p>
          <a:p>
            <a:pPr marL="0" indent="0" algn="ctr">
              <a:buNone/>
            </a:pPr>
            <a:r>
              <a:rPr lang="en-US" sz="4200" dirty="0">
                <a:solidFill>
                  <a:srgbClr val="000D14"/>
                </a:solidFill>
              </a:rPr>
              <a:t>Thank you for your Holy Spirit, </a:t>
            </a:r>
          </a:p>
          <a:p>
            <a:pPr marL="0" indent="0" algn="ctr">
              <a:buNone/>
            </a:pPr>
            <a:r>
              <a:rPr lang="en-US" sz="4200" dirty="0">
                <a:solidFill>
                  <a:srgbClr val="000D14"/>
                </a:solidFill>
              </a:rPr>
              <a:t>whom you have sent to be with us. </a:t>
            </a:r>
          </a:p>
        </p:txBody>
      </p:sp>
      <p:sp>
        <p:nvSpPr>
          <p:cNvPr id="4" name="Slide Number Placeholder 3">
            <a:extLst>
              <a:ext uri="{FF2B5EF4-FFF2-40B4-BE49-F238E27FC236}">
                <a16:creationId xmlns:a16="http://schemas.microsoft.com/office/drawing/2014/main" id="{B24719A9-C5BF-5CA4-437E-A70A7E933182}"/>
              </a:ext>
            </a:extLst>
          </p:cNvPr>
          <p:cNvSpPr>
            <a:spLocks noGrp="1"/>
          </p:cNvSpPr>
          <p:nvPr>
            <p:ph type="sldNum" sz="quarter" idx="12"/>
          </p:nvPr>
        </p:nvSpPr>
        <p:spPr/>
        <p:txBody>
          <a:bodyPr/>
          <a:lstStyle/>
          <a:p>
            <a:fld id="{B3DCD73F-D2FC-42C9-AEFE-D7C4198EA148}" type="slidenum">
              <a:rPr lang="en-AU" smtClean="0"/>
              <a:t>16</a:t>
            </a:fld>
            <a:endParaRPr lang="en-AU"/>
          </a:p>
        </p:txBody>
      </p:sp>
    </p:spTree>
    <p:extLst>
      <p:ext uri="{BB962C8B-B14F-4D97-AF65-F5344CB8AC3E}">
        <p14:creationId xmlns:p14="http://schemas.microsoft.com/office/powerpoint/2010/main" val="2804404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266E3E0-541D-C99E-4D97-0C8781278A4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0830E3-F2B0-C37A-3025-89057730AA33}"/>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C45D3C"/>
                </a:solidFill>
              </a:rPr>
              <a:t>Thank you, Jesus, for the cross.</a:t>
            </a:r>
            <a:br>
              <a:rPr lang="en-US" sz="4200" dirty="0">
                <a:solidFill>
                  <a:srgbClr val="C45D3C"/>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5B240326-F198-14CC-EBCA-0AD0754C235F}"/>
              </a:ext>
            </a:extLst>
          </p:cNvPr>
          <p:cNvSpPr>
            <a:spLocks noGrp="1"/>
          </p:cNvSpPr>
          <p:nvPr>
            <p:ph type="sldNum" sz="quarter" idx="12"/>
          </p:nvPr>
        </p:nvSpPr>
        <p:spPr/>
        <p:txBody>
          <a:bodyPr/>
          <a:lstStyle/>
          <a:p>
            <a:fld id="{B3DCD73F-D2FC-42C9-AEFE-D7C4198EA148}" type="slidenum">
              <a:rPr lang="en-AU" smtClean="0"/>
              <a:t>17</a:t>
            </a:fld>
            <a:endParaRPr lang="en-AU"/>
          </a:p>
        </p:txBody>
      </p:sp>
    </p:spTree>
    <p:extLst>
      <p:ext uri="{BB962C8B-B14F-4D97-AF65-F5344CB8AC3E}">
        <p14:creationId xmlns:p14="http://schemas.microsoft.com/office/powerpoint/2010/main" val="1610781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7F8FE17-5AD3-57DB-C718-64646B0E838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6E3D62-83C7-EDD1-E9E9-DCF26F20C686}"/>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“When he sees all that is accomplished by his anguish, he will be satisfied. And because of his experience, my righteous servant will make it possible for many to be counted righteous, for he will bear all their sins.”</a:t>
            </a:r>
            <a:br>
              <a:rPr lang="en-US" sz="4200" dirty="0">
                <a:solidFill>
                  <a:srgbClr val="C45D3C"/>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3B03AD88-F284-E3EF-74A3-D6D0BF610741}"/>
              </a:ext>
            </a:extLst>
          </p:cNvPr>
          <p:cNvSpPr>
            <a:spLocks noGrp="1"/>
          </p:cNvSpPr>
          <p:nvPr>
            <p:ph type="sldNum" sz="quarter" idx="12"/>
          </p:nvPr>
        </p:nvSpPr>
        <p:spPr/>
        <p:txBody>
          <a:bodyPr/>
          <a:lstStyle/>
          <a:p>
            <a:fld id="{B3DCD73F-D2FC-42C9-AEFE-D7C4198EA148}" type="slidenum">
              <a:rPr lang="en-AU" smtClean="0"/>
              <a:t>18</a:t>
            </a:fld>
            <a:endParaRPr lang="en-AU"/>
          </a:p>
        </p:txBody>
      </p:sp>
    </p:spTree>
    <p:extLst>
      <p:ext uri="{BB962C8B-B14F-4D97-AF65-F5344CB8AC3E}">
        <p14:creationId xmlns:p14="http://schemas.microsoft.com/office/powerpoint/2010/main" val="4097576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1923560-5220-1330-AEE7-75F6E81C21D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4B2DF8-C303-89E8-09EC-4BF3949C135F}"/>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C45D3C"/>
                </a:solidFill>
              </a:rPr>
              <a:t>Thank you, Jesus, for the cross. </a:t>
            </a:r>
            <a:r>
              <a:rPr lang="en-US" sz="4200">
                <a:solidFill>
                  <a:srgbClr val="C45D3C"/>
                </a:solidFill>
              </a:rPr>
              <a:t>Amen</a:t>
            </a:r>
            <a:br>
              <a:rPr lang="en-US" sz="4200" dirty="0">
                <a:solidFill>
                  <a:srgbClr val="C45D3C"/>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CAFFAB6E-9EF7-B157-055B-ECE1FE923374}"/>
              </a:ext>
            </a:extLst>
          </p:cNvPr>
          <p:cNvSpPr>
            <a:spLocks noGrp="1"/>
          </p:cNvSpPr>
          <p:nvPr>
            <p:ph type="sldNum" sz="quarter" idx="12"/>
          </p:nvPr>
        </p:nvSpPr>
        <p:spPr/>
        <p:txBody>
          <a:bodyPr/>
          <a:lstStyle/>
          <a:p>
            <a:fld id="{B3DCD73F-D2FC-42C9-AEFE-D7C4198EA148}" type="slidenum">
              <a:rPr lang="en-AU" smtClean="0"/>
              <a:t>19</a:t>
            </a:fld>
            <a:endParaRPr lang="en-AU"/>
          </a:p>
        </p:txBody>
      </p:sp>
    </p:spTree>
    <p:extLst>
      <p:ext uri="{BB962C8B-B14F-4D97-AF65-F5344CB8AC3E}">
        <p14:creationId xmlns:p14="http://schemas.microsoft.com/office/powerpoint/2010/main" val="323705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F6E5D39-9DE7-D595-F238-F07891EF221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FF78F4-744E-0667-642D-F7FAF9842DD4}"/>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He was despised and rejected – </a:t>
            </a:r>
          </a:p>
          <a:p>
            <a:pPr marL="0" indent="0" algn="ctr">
              <a:buNone/>
            </a:pPr>
            <a:r>
              <a:rPr lang="en-US" sz="4200" dirty="0">
                <a:solidFill>
                  <a:srgbClr val="000D14"/>
                </a:solidFill>
              </a:rPr>
              <a:t>a man of sorrows, who knew well the deepest grief. </a:t>
            </a:r>
          </a:p>
          <a:p>
            <a:pPr marL="0" indent="0" algn="ctr">
              <a:buNone/>
            </a:pPr>
            <a:r>
              <a:rPr lang="en-US" sz="4200" dirty="0">
                <a:solidFill>
                  <a:srgbClr val="000D14"/>
                </a:solidFill>
              </a:rPr>
              <a:t>Yet his love for us could not be shaken.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121D040B-F3A6-3BDD-9BAC-FF166A807B55}"/>
              </a:ext>
            </a:extLst>
          </p:cNvPr>
          <p:cNvSpPr>
            <a:spLocks noGrp="1"/>
          </p:cNvSpPr>
          <p:nvPr>
            <p:ph type="sldNum" sz="quarter" idx="12"/>
          </p:nvPr>
        </p:nvSpPr>
        <p:spPr/>
        <p:txBody>
          <a:bodyPr/>
          <a:lstStyle/>
          <a:p>
            <a:fld id="{B3DCD73F-D2FC-42C9-AEFE-D7C4198EA148}" type="slidenum">
              <a:rPr lang="en-AU" smtClean="0"/>
              <a:t>2</a:t>
            </a:fld>
            <a:endParaRPr lang="en-AU"/>
          </a:p>
        </p:txBody>
      </p:sp>
    </p:spTree>
    <p:extLst>
      <p:ext uri="{BB962C8B-B14F-4D97-AF65-F5344CB8AC3E}">
        <p14:creationId xmlns:p14="http://schemas.microsoft.com/office/powerpoint/2010/main" val="353233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C09AC52-77CD-CD78-AF46-F36D1B3C90F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68322C-4CAD-6899-6EF5-3760DFEB5D9C}"/>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We turned our backs on him </a:t>
            </a:r>
          </a:p>
          <a:p>
            <a:pPr marL="0" indent="0" algn="ctr">
              <a:buNone/>
            </a:pPr>
            <a:r>
              <a:rPr lang="en-US" sz="4200" dirty="0">
                <a:solidFill>
                  <a:srgbClr val="000D14"/>
                </a:solidFill>
              </a:rPr>
              <a:t>and looked the other way. </a:t>
            </a:r>
          </a:p>
          <a:p>
            <a:pPr marL="0" indent="0" algn="ctr">
              <a:buNone/>
            </a:pPr>
            <a:r>
              <a:rPr lang="en-US" sz="4200" dirty="0">
                <a:solidFill>
                  <a:srgbClr val="000D14"/>
                </a:solidFill>
              </a:rPr>
              <a:t>Yet his love for us could not be shaken.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9BA34701-9F43-5AC3-BAD8-D85A46FA5E6C}"/>
              </a:ext>
            </a:extLst>
          </p:cNvPr>
          <p:cNvSpPr>
            <a:spLocks noGrp="1"/>
          </p:cNvSpPr>
          <p:nvPr>
            <p:ph type="sldNum" sz="quarter" idx="12"/>
          </p:nvPr>
        </p:nvSpPr>
        <p:spPr/>
        <p:txBody>
          <a:bodyPr/>
          <a:lstStyle/>
          <a:p>
            <a:fld id="{B3DCD73F-D2FC-42C9-AEFE-D7C4198EA148}" type="slidenum">
              <a:rPr lang="en-AU" smtClean="0"/>
              <a:t>3</a:t>
            </a:fld>
            <a:endParaRPr lang="en-AU"/>
          </a:p>
        </p:txBody>
      </p:sp>
    </p:spTree>
    <p:extLst>
      <p:ext uri="{BB962C8B-B14F-4D97-AF65-F5344CB8AC3E}">
        <p14:creationId xmlns:p14="http://schemas.microsoft.com/office/powerpoint/2010/main" val="1207399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769C2D3-A39C-D353-BEA5-C50BAC4B896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02FFF9-4C91-9193-878D-336AFA13A85C}"/>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He was despised, and we did not care. </a:t>
            </a:r>
            <a:br>
              <a:rPr lang="en-US" sz="4200" dirty="0">
                <a:solidFill>
                  <a:srgbClr val="000D14"/>
                </a:solidFill>
              </a:rPr>
            </a:br>
            <a:r>
              <a:rPr lang="en-US" sz="4200" dirty="0">
                <a:solidFill>
                  <a:srgbClr val="000D14"/>
                </a:solidFill>
              </a:rPr>
              <a:t>Yet his love for us could not be shaken. </a:t>
            </a:r>
          </a:p>
          <a:p>
            <a:pPr marL="0" indent="0" algn="ctr">
              <a:buNone/>
            </a:pPr>
            <a:r>
              <a:rPr lang="en-US" sz="4200" dirty="0">
                <a:solidFill>
                  <a:srgbClr val="C45D3C"/>
                </a:solidFill>
              </a:rPr>
              <a:t>His love for us could not be shaken. </a:t>
            </a:r>
          </a:p>
        </p:txBody>
      </p:sp>
      <p:sp>
        <p:nvSpPr>
          <p:cNvPr id="4" name="Slide Number Placeholder 3">
            <a:extLst>
              <a:ext uri="{FF2B5EF4-FFF2-40B4-BE49-F238E27FC236}">
                <a16:creationId xmlns:a16="http://schemas.microsoft.com/office/drawing/2014/main" id="{C3E7D6F7-994F-D8D0-EFAA-9097587D547E}"/>
              </a:ext>
            </a:extLst>
          </p:cNvPr>
          <p:cNvSpPr>
            <a:spLocks noGrp="1"/>
          </p:cNvSpPr>
          <p:nvPr>
            <p:ph type="sldNum" sz="quarter" idx="12"/>
          </p:nvPr>
        </p:nvSpPr>
        <p:spPr/>
        <p:txBody>
          <a:bodyPr/>
          <a:lstStyle/>
          <a:p>
            <a:fld id="{B3DCD73F-D2FC-42C9-AEFE-D7C4198EA148}" type="slidenum">
              <a:rPr lang="en-AU" smtClean="0"/>
              <a:t>4</a:t>
            </a:fld>
            <a:endParaRPr lang="en-AU"/>
          </a:p>
        </p:txBody>
      </p:sp>
    </p:spTree>
    <p:extLst>
      <p:ext uri="{BB962C8B-B14F-4D97-AF65-F5344CB8AC3E}">
        <p14:creationId xmlns:p14="http://schemas.microsoft.com/office/powerpoint/2010/main" val="3266324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7906997-2F03-52F1-6951-9FFA97206B2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DB74AE-0D39-69C7-CB5D-7EA1109C792E}"/>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It was our weaknesses he carried; </a:t>
            </a:r>
          </a:p>
          <a:p>
            <a:pPr marL="0" indent="0" algn="ctr">
              <a:buNone/>
            </a:pPr>
            <a:r>
              <a:rPr lang="en-US" sz="4200" dirty="0">
                <a:solidFill>
                  <a:srgbClr val="000D14"/>
                </a:solidFill>
              </a:rPr>
              <a:t>it was our sorrows that weighed him down.</a:t>
            </a:r>
          </a:p>
          <a:p>
            <a:pPr marL="0" indent="0" algn="ctr">
              <a:buNone/>
            </a:pPr>
            <a:r>
              <a:rPr lang="en-US" sz="4200" dirty="0">
                <a:solidFill>
                  <a:srgbClr val="C45D3C"/>
                </a:solidFill>
              </a:rPr>
              <a:t>He carried our weaknesses; </a:t>
            </a:r>
          </a:p>
          <a:p>
            <a:pPr marL="0" indent="0" algn="ctr">
              <a:buNone/>
            </a:pPr>
            <a:r>
              <a:rPr lang="en-US" sz="4200" dirty="0">
                <a:solidFill>
                  <a:srgbClr val="C45D3C"/>
                </a:solidFill>
              </a:rPr>
              <a:t>he carried our sorrows.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32C2CD97-B171-EB96-F0FC-E9364CCD7D9C}"/>
              </a:ext>
            </a:extLst>
          </p:cNvPr>
          <p:cNvSpPr>
            <a:spLocks noGrp="1"/>
          </p:cNvSpPr>
          <p:nvPr>
            <p:ph type="sldNum" sz="quarter" idx="12"/>
          </p:nvPr>
        </p:nvSpPr>
        <p:spPr/>
        <p:txBody>
          <a:bodyPr/>
          <a:lstStyle/>
          <a:p>
            <a:fld id="{B3DCD73F-D2FC-42C9-AEFE-D7C4198EA148}" type="slidenum">
              <a:rPr lang="en-AU" smtClean="0"/>
              <a:t>5</a:t>
            </a:fld>
            <a:endParaRPr lang="en-AU"/>
          </a:p>
        </p:txBody>
      </p:sp>
    </p:spTree>
    <p:extLst>
      <p:ext uri="{BB962C8B-B14F-4D97-AF65-F5344CB8AC3E}">
        <p14:creationId xmlns:p14="http://schemas.microsoft.com/office/powerpoint/2010/main" val="3104308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B2CDA23-A884-32DB-D4FD-16095A61F66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3AF71A-4DAC-746D-2C7F-05BA44741357}"/>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He was pierced for our rebellion, </a:t>
            </a:r>
          </a:p>
          <a:p>
            <a:pPr marL="0" indent="0" algn="ctr">
              <a:buNone/>
            </a:pPr>
            <a:r>
              <a:rPr lang="en-US" sz="4200" dirty="0">
                <a:solidFill>
                  <a:srgbClr val="000D14"/>
                </a:solidFill>
              </a:rPr>
              <a:t>crushed for our sins. </a:t>
            </a:r>
          </a:p>
          <a:p>
            <a:pPr marL="0" indent="0" algn="ctr">
              <a:buNone/>
            </a:pPr>
            <a:r>
              <a:rPr lang="en-US" sz="4200" dirty="0">
                <a:solidFill>
                  <a:srgbClr val="C45D3C"/>
                </a:solidFill>
              </a:rPr>
              <a:t>He took our punishment; </a:t>
            </a:r>
          </a:p>
          <a:p>
            <a:pPr marL="0" indent="0" algn="ctr">
              <a:buNone/>
            </a:pPr>
            <a:r>
              <a:rPr lang="en-US" sz="4200" dirty="0">
                <a:solidFill>
                  <a:srgbClr val="C45D3C"/>
                </a:solidFill>
              </a:rPr>
              <a:t>he took on our sins.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F4FB3F2D-D674-A64A-D344-F4E202A2D284}"/>
              </a:ext>
            </a:extLst>
          </p:cNvPr>
          <p:cNvSpPr>
            <a:spLocks noGrp="1"/>
          </p:cNvSpPr>
          <p:nvPr>
            <p:ph type="sldNum" sz="quarter" idx="12"/>
          </p:nvPr>
        </p:nvSpPr>
        <p:spPr/>
        <p:txBody>
          <a:bodyPr/>
          <a:lstStyle/>
          <a:p>
            <a:fld id="{B3DCD73F-D2FC-42C9-AEFE-D7C4198EA148}" type="slidenum">
              <a:rPr lang="en-AU" smtClean="0"/>
              <a:t>6</a:t>
            </a:fld>
            <a:endParaRPr lang="en-AU"/>
          </a:p>
        </p:txBody>
      </p:sp>
    </p:spTree>
    <p:extLst>
      <p:ext uri="{BB962C8B-B14F-4D97-AF65-F5344CB8AC3E}">
        <p14:creationId xmlns:p14="http://schemas.microsoft.com/office/powerpoint/2010/main" val="4124581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6DBE135-CAA1-25FC-D7EF-C0653A20247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1AC50E-99E4-20E0-DB52-6CC23FA94A6D}"/>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He was beaten so we could be whole. </a:t>
            </a:r>
          </a:p>
          <a:p>
            <a:pPr marL="0" indent="0" algn="ctr">
              <a:buNone/>
            </a:pPr>
            <a:r>
              <a:rPr lang="en-US" sz="4200" dirty="0">
                <a:solidFill>
                  <a:srgbClr val="000D14"/>
                </a:solidFill>
              </a:rPr>
              <a:t>He was whipped so we could be healed.</a:t>
            </a:r>
            <a:br>
              <a:rPr lang="en-US" sz="4200" dirty="0">
                <a:solidFill>
                  <a:srgbClr val="000D14"/>
                </a:solidFill>
              </a:rPr>
            </a:br>
            <a:r>
              <a:rPr lang="en-US" sz="4200" dirty="0">
                <a:solidFill>
                  <a:srgbClr val="C45D3C"/>
                </a:solidFill>
              </a:rPr>
              <a:t>He held our brokenness; </a:t>
            </a:r>
          </a:p>
          <a:p>
            <a:pPr marL="0" indent="0" algn="ctr">
              <a:buNone/>
            </a:pPr>
            <a:r>
              <a:rPr lang="en-US" sz="4200" dirty="0">
                <a:solidFill>
                  <a:srgbClr val="C45D3C"/>
                </a:solidFill>
              </a:rPr>
              <a:t>he suffered for our healing.</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92B6DC46-853C-8BAC-0A10-A64236329DC6}"/>
              </a:ext>
            </a:extLst>
          </p:cNvPr>
          <p:cNvSpPr>
            <a:spLocks noGrp="1"/>
          </p:cNvSpPr>
          <p:nvPr>
            <p:ph type="sldNum" sz="quarter" idx="12"/>
          </p:nvPr>
        </p:nvSpPr>
        <p:spPr/>
        <p:txBody>
          <a:bodyPr/>
          <a:lstStyle/>
          <a:p>
            <a:fld id="{B3DCD73F-D2FC-42C9-AEFE-D7C4198EA148}" type="slidenum">
              <a:rPr lang="en-AU" smtClean="0"/>
              <a:t>7</a:t>
            </a:fld>
            <a:endParaRPr lang="en-AU"/>
          </a:p>
        </p:txBody>
      </p:sp>
    </p:spTree>
    <p:extLst>
      <p:ext uri="{BB962C8B-B14F-4D97-AF65-F5344CB8AC3E}">
        <p14:creationId xmlns:p14="http://schemas.microsoft.com/office/powerpoint/2010/main" val="582559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4220C2A-5EED-2D2F-BDB6-891A4038EF2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783AD6-0417-F4E9-12CC-FACAB9F135F7}"/>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He did it all because of his great love for us. </a:t>
            </a:r>
          </a:p>
          <a:p>
            <a:pPr marL="0" indent="0" algn="ctr">
              <a:buNone/>
            </a:pPr>
            <a:r>
              <a:rPr lang="en-US" sz="4200" dirty="0">
                <a:solidFill>
                  <a:srgbClr val="000D14"/>
                </a:solidFill>
              </a:rPr>
              <a:t>His love for us could not be shaken.</a:t>
            </a:r>
          </a:p>
          <a:p>
            <a:pPr marL="0" indent="0" algn="ctr">
              <a:buNone/>
            </a:pPr>
            <a:r>
              <a:rPr lang="en-US" sz="4200" dirty="0">
                <a:solidFill>
                  <a:srgbClr val="C45D3C"/>
                </a:solidFill>
              </a:rPr>
              <a:t>Thank you, Jesus, for your unshakeable love. </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30634868-676A-DB14-7533-D9F165E05B57}"/>
              </a:ext>
            </a:extLst>
          </p:cNvPr>
          <p:cNvSpPr>
            <a:spLocks noGrp="1"/>
          </p:cNvSpPr>
          <p:nvPr>
            <p:ph type="sldNum" sz="quarter" idx="12"/>
          </p:nvPr>
        </p:nvSpPr>
        <p:spPr/>
        <p:txBody>
          <a:bodyPr/>
          <a:lstStyle/>
          <a:p>
            <a:fld id="{B3DCD73F-D2FC-42C9-AEFE-D7C4198EA148}" type="slidenum">
              <a:rPr lang="en-AU" smtClean="0"/>
              <a:t>8</a:t>
            </a:fld>
            <a:endParaRPr lang="en-AU"/>
          </a:p>
        </p:txBody>
      </p:sp>
    </p:spTree>
    <p:extLst>
      <p:ext uri="{BB962C8B-B14F-4D97-AF65-F5344CB8AC3E}">
        <p14:creationId xmlns:p14="http://schemas.microsoft.com/office/powerpoint/2010/main" val="1421606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9B8125-C606-210D-7DCE-3910DE3B82A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9ACECC-F217-9AF0-6281-DFE29A4D63A2}"/>
              </a:ext>
            </a:extLst>
          </p:cNvPr>
          <p:cNvSpPr>
            <a:spLocks noGrp="1"/>
          </p:cNvSpPr>
          <p:nvPr>
            <p:ph idx="1"/>
          </p:nvPr>
        </p:nvSpPr>
        <p:spPr>
          <a:xfrm>
            <a:off x="873878" y="613186"/>
            <a:ext cx="10444244" cy="5563777"/>
          </a:xfrm>
          <a:solidFill>
            <a:schemeClr val="bg1"/>
          </a:solidFill>
        </p:spPr>
        <p:txBody>
          <a:bodyPr anchor="ctr">
            <a:normAutofit/>
          </a:bodyPr>
          <a:lstStyle/>
          <a:p>
            <a:pPr marL="0" indent="0" algn="ctr">
              <a:buNone/>
            </a:pPr>
            <a:r>
              <a:rPr lang="en-US" sz="4200" dirty="0">
                <a:solidFill>
                  <a:srgbClr val="000D14"/>
                </a:solidFill>
              </a:rPr>
              <a:t>All of us, like sheep, have strayed away. We have left God’s paths to follow our own. </a:t>
            </a:r>
          </a:p>
          <a:p>
            <a:pPr marL="0" indent="0" algn="ctr">
              <a:buNone/>
            </a:pPr>
            <a:r>
              <a:rPr lang="en-US" sz="4200" dirty="0">
                <a:solidFill>
                  <a:srgbClr val="000D14"/>
                </a:solidFill>
              </a:rPr>
              <a:t>Yet Jesus took on all our sins. </a:t>
            </a:r>
          </a:p>
          <a:p>
            <a:pPr marL="0" indent="0" algn="ctr">
              <a:buNone/>
            </a:pPr>
            <a:r>
              <a:rPr lang="en-US" sz="4200" dirty="0">
                <a:solidFill>
                  <a:srgbClr val="000D14"/>
                </a:solidFill>
              </a:rPr>
              <a:t>He carried us in his heart. </a:t>
            </a:r>
          </a:p>
          <a:p>
            <a:pPr marL="0" indent="0" algn="ctr">
              <a:buNone/>
            </a:pPr>
            <a:r>
              <a:rPr lang="en-US" sz="4200" dirty="0">
                <a:solidFill>
                  <a:srgbClr val="000D14"/>
                </a:solidFill>
              </a:rPr>
              <a:t>His love for us could not be shaken.</a:t>
            </a:r>
            <a:br>
              <a:rPr lang="en-US" sz="4200" dirty="0">
                <a:solidFill>
                  <a:srgbClr val="000D14"/>
                </a:solidFill>
              </a:rPr>
            </a:br>
            <a:endParaRPr lang="en-US" sz="4200" dirty="0">
              <a:solidFill>
                <a:srgbClr val="000D14"/>
              </a:solidFill>
            </a:endParaRPr>
          </a:p>
        </p:txBody>
      </p:sp>
      <p:sp>
        <p:nvSpPr>
          <p:cNvPr id="4" name="Slide Number Placeholder 3">
            <a:extLst>
              <a:ext uri="{FF2B5EF4-FFF2-40B4-BE49-F238E27FC236}">
                <a16:creationId xmlns:a16="http://schemas.microsoft.com/office/drawing/2014/main" id="{2370FE55-AF8A-3838-F45B-006DCC8BB50B}"/>
              </a:ext>
            </a:extLst>
          </p:cNvPr>
          <p:cNvSpPr>
            <a:spLocks noGrp="1"/>
          </p:cNvSpPr>
          <p:nvPr>
            <p:ph type="sldNum" sz="quarter" idx="12"/>
          </p:nvPr>
        </p:nvSpPr>
        <p:spPr/>
        <p:txBody>
          <a:bodyPr/>
          <a:lstStyle/>
          <a:p>
            <a:fld id="{B3DCD73F-D2FC-42C9-AEFE-D7C4198EA148}" type="slidenum">
              <a:rPr lang="en-AU" smtClean="0"/>
              <a:t>9</a:t>
            </a:fld>
            <a:endParaRPr lang="en-AU"/>
          </a:p>
        </p:txBody>
      </p:sp>
    </p:spTree>
    <p:extLst>
      <p:ext uri="{BB962C8B-B14F-4D97-AF65-F5344CB8AC3E}">
        <p14:creationId xmlns:p14="http://schemas.microsoft.com/office/powerpoint/2010/main" val="957708395"/>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d Meeting PPT Slides" id="{B52DD3CB-0510-1F4C-B31B-DF93CFBC0CD7}" vid="{55BC4F7E-F367-0640-8973-66FEBE1DD9CB}"/>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d Meeting PPT Slides" id="{B52DD3CB-0510-1F4C-B31B-DF93CFBC0CD7}" vid="{D851F3C9-3235-C94C-91A7-644A7709A4C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8" ma:contentTypeDescription="Create a new document." ma:contentTypeScope="" ma:versionID="3da725855954b94dc8a7310bdccf429a">
  <xsd:schema xmlns:xsd="http://www.w3.org/2001/XMLSchema" xmlns:xs="http://www.w3.org/2001/XMLSchema" xmlns:p="http://schemas.microsoft.com/office/2006/metadata/properties" xmlns:ns1="http://schemas.microsoft.com/sharepoint/v3" xmlns:ns2="b7e36264-b76b-4546-857f-03fce5c6ba07" xmlns:ns3="7357dd1f-699d-4d79-9a3b-b8d4e997a419" targetNamespace="http://schemas.microsoft.com/office/2006/metadata/properties" ma:root="true" ma:fieldsID="f26a7edb458ee2b0cb3b95213a33a6af" ns1:_="" ns2:_="" ns3:_="">
    <xsd:import namespace="http://schemas.microsoft.com/sharepoint/v3"/>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8" nillable="true" ma:displayName="Rating (0-5)" ma:decimals="2" ma:description="Average value of all the ratings that have been submitted" ma:internalName="AverageRating" ma:readOnly="true">
      <xsd:simpleType>
        <xsd:restriction base="dms:Number"/>
      </xsd:simpleType>
    </xsd:element>
    <xsd:element name="RatingCount" ma:index="29" nillable="true" ma:displayName="Number of Ratings" ma:decimals="0" ma:description="Number of ratings submitted" ma:internalName="RatingCount" ma:readOnly="true">
      <xsd:simpleType>
        <xsd:restriction base="dms:Number"/>
      </xsd:simpleType>
    </xsd:element>
    <xsd:element name="RatedBy" ma:index="30"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1" nillable="true" ma:displayName="User ratings" ma:description="User ratings for the item" ma:hidden="true" ma:internalName="Ratings">
      <xsd:simpleType>
        <xsd:restriction base="dms:Note"/>
      </xsd:simpleType>
    </xsd:element>
    <xsd:element name="LikesCount" ma:index="32" nillable="true" ma:displayName="Number of Likes" ma:internalName="LikesCount">
      <xsd:simpleType>
        <xsd:restriction base="dms:Unknown"/>
      </xsd:simpleType>
    </xsd:element>
    <xsd:element name="LikedBy" ma:index="33"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7357dd1f-699d-4d79-9a3b-b8d4e997a419">
      <UserInfo>
        <DisplayName>Sue Arundell</DisplayName>
        <AccountId>2782</AccountId>
        <AccountType/>
      </UserInfo>
      <UserInfo>
        <DisplayName>Matt Allensby</DisplayName>
        <AccountId>2077</AccountId>
        <AccountType/>
      </UserInfo>
    </SharedWithUsers>
    <LikesCount xmlns="http://schemas.microsoft.com/sharepoint/v3" xsi:nil="true"/>
    <_Flow_SignoffStatus xmlns="b7e36264-b76b-4546-857f-03fce5c6ba07" xsi:nil="true"/>
    <TaxCatchAll xmlns="7357dd1f-699d-4d79-9a3b-b8d4e997a419" xsi:nil="true"/>
    <Ratings xmlns="http://schemas.microsoft.com/sharepoint/v3" xsi:nil="true"/>
    <LikedBy xmlns="http://schemas.microsoft.com/sharepoint/v3">
      <UserInfo>
        <DisplayName/>
        <AccountId xsi:nil="true"/>
        <AccountType/>
      </UserInfo>
    </LikedBy>
    <lcf76f155ced4ddcb4097134ff3c332f xmlns="b7e36264-b76b-4546-857f-03fce5c6ba07">
      <Terms xmlns="http://schemas.microsoft.com/office/infopath/2007/PartnerControls"/>
    </lcf76f155ced4ddcb4097134ff3c332f>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D6B0CABB-74DC-46F6-9DA1-D60A0FFB2334}">
  <ds:schemaRefs>
    <ds:schemaRef ds:uri="http://schemas.microsoft.com/sharepoint/v3/contenttype/forms"/>
  </ds:schemaRefs>
</ds:datastoreItem>
</file>

<file path=customXml/itemProps2.xml><?xml version="1.0" encoding="utf-8"?>
<ds:datastoreItem xmlns:ds="http://schemas.openxmlformats.org/officeDocument/2006/customXml" ds:itemID="{5E0DE187-B466-4CA7-8A06-A4D5EA9238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D74F41-8B89-43AA-90AE-6260BF2FA137}">
  <ds:schemaRefs>
    <ds:schemaRef ds:uri="http://www.w3.org/XML/1998/namespace"/>
    <ds:schemaRef ds:uri="http://schemas.microsoft.com/office/2006/documentManagement/types"/>
    <ds:schemaRef ds:uri="b7e36264-b76b-4546-857f-03fce5c6ba07"/>
    <ds:schemaRef ds:uri="http://purl.org/dc/elements/1.1/"/>
    <ds:schemaRef ds:uri="http://schemas.microsoft.com/office/infopath/2007/PartnerControls"/>
    <ds:schemaRef ds:uri="http://schemas.microsoft.com/office/2006/metadata/properties"/>
    <ds:schemaRef ds:uri="http://schemas.microsoft.com/sharepoint/v3"/>
    <ds:schemaRef ds:uri="http://purl.org/dc/dcmitype/"/>
    <ds:schemaRef ds:uri="http://schemas.openxmlformats.org/package/2006/metadata/core-properties"/>
    <ds:schemaRef ds:uri="7357dd1f-699d-4d79-9a3b-b8d4e997a419"/>
    <ds:schemaRef ds:uri="http://purl.org/dc/terms/"/>
  </ds:schemaRefs>
</ds:datastoreItem>
</file>

<file path=docProps/app.xml><?xml version="1.0" encoding="utf-8"?>
<Properties xmlns="http://schemas.openxmlformats.org/officeDocument/2006/extended-properties" xmlns:vt="http://schemas.openxmlformats.org/officeDocument/2006/docPropsVTypes">
  <Template>Themed Meeting PPT Slides</Template>
  <TotalTime>15</TotalTime>
  <Words>545</Words>
  <Application>Microsoft Office PowerPoint</Application>
  <PresentationFormat>Widescreen</PresentationFormat>
  <Paragraphs>70</Paragraphs>
  <Slides>19</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Arial</vt:lpstr>
      <vt:lpstr>Avenir Next LT Pro</vt:lpstr>
      <vt:lpstr>Calibri</vt:lpstr>
      <vt:lpstr>1_Office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Claire Hill</dc:creator>
  <cp:lastModifiedBy>Claire Hill</cp:lastModifiedBy>
  <cp:revision>2</cp:revision>
  <dcterms:created xsi:type="dcterms:W3CDTF">2026-01-07T22:06:22Z</dcterms:created>
  <dcterms:modified xsi:type="dcterms:W3CDTF">2026-01-07T22:21:55Z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