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4"/>
    <p:sldMasterId id="2147483672" r:id="rId5"/>
  </p:sldMasterIdLst>
  <p:notesMasterIdLst>
    <p:notesMasterId r:id="rId13"/>
  </p:notesMasterIdLst>
  <p:sldIdLst>
    <p:sldId id="262" r:id="rId6"/>
    <p:sldId id="259" r:id="rId7"/>
    <p:sldId id="266" r:id="rId8"/>
    <p:sldId id="265" r:id="rId9"/>
    <p:sldId id="264" r:id="rId10"/>
    <p:sldId id="263" r:id="rId11"/>
    <p:sldId id="261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C0200"/>
    <a:srgbClr val="C45D3C"/>
    <a:srgbClr val="FFFFFF"/>
    <a:srgbClr val="3C0C00"/>
    <a:srgbClr val="525153"/>
    <a:srgbClr val="2232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114" autoAdjust="0"/>
    <p:restoredTop sz="96301"/>
  </p:normalViewPr>
  <p:slideViewPr>
    <p:cSldViewPr snapToGrid="0">
      <p:cViewPr varScale="1">
        <p:scale>
          <a:sx n="59" d="100"/>
          <a:sy n="59" d="100"/>
        </p:scale>
        <p:origin x="1228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0DFBD9-F048-894A-B91D-2DBEADA3EAB2}" type="datetimeFigureOut">
              <a:rPr lang="en-US" smtClean="0"/>
              <a:t>1/8/2026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123114-9663-3148-BC1F-7A29E9DAA8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7074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CA8017C7-B05D-D64E-96E3-51366030F5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95999" y="759477"/>
            <a:ext cx="5215737" cy="2387600"/>
          </a:xfrm>
        </p:spPr>
        <p:txBody>
          <a:bodyPr lIns="90000" anchor="b">
            <a:normAutofit/>
          </a:bodyPr>
          <a:lstStyle>
            <a:lvl1pPr algn="l">
              <a:defRPr sz="42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7328DF4E-FF52-7743-977C-4EB0CE0110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5999" y="3286450"/>
            <a:ext cx="5215737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AU" dirty="0"/>
          </a:p>
        </p:txBody>
      </p:sp>
      <p:sp>
        <p:nvSpPr>
          <p:cNvPr id="2" name="Footer Placeholder 5">
            <a:extLst>
              <a:ext uri="{FF2B5EF4-FFF2-40B4-BE49-F238E27FC236}">
                <a16:creationId xmlns:a16="http://schemas.microsoft.com/office/drawing/2014/main" id="{786D3AA9-4C94-83E1-E44F-F2465CC5C4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3" name="Slide Number Placeholder 6">
            <a:extLst>
              <a:ext uri="{FF2B5EF4-FFF2-40B4-BE49-F238E27FC236}">
                <a16:creationId xmlns:a16="http://schemas.microsoft.com/office/drawing/2014/main" id="{F9EA3749-5E2B-D06D-854E-141C6096E4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143947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70BC70-6510-4149-80E4-9403DB84B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365125"/>
            <a:ext cx="10444244" cy="1324800"/>
          </a:xfrm>
        </p:spPr>
        <p:txBody>
          <a:bodyPr lIns="90000" anchor="b" anchorCtr="0"/>
          <a:lstStyle/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172D48-D598-44DF-B117-BE0E6F733BD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73878" y="1825625"/>
            <a:ext cx="10444244" cy="4351338"/>
          </a:xfrm>
        </p:spPr>
        <p:txBody>
          <a:bodyPr lIns="90000" numCol="1" spcCol="288000"/>
          <a:lstStyle>
            <a:lvl1pPr>
              <a:defRPr sz="2400"/>
            </a:lvl1pPr>
            <a:lvl2pPr>
              <a:defRPr sz="22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6EE402F-29A5-97C8-CCB3-D35C1D1EC6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63857" y="6404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3DCD73F-D2FC-42C9-AEFE-D7C4198EA148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1920206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A75C8D-F942-4FEF-9873-10DDA7CDC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2814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4DD18B7-004F-4F0B-9753-FD1328C3D0A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32006" y="987425"/>
            <a:ext cx="6175052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AU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7FA8BFEC-AB2E-824B-9489-93F76892BB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2814" y="2210540"/>
            <a:ext cx="3932237" cy="365844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C67ACD2-979A-E4A5-D9E0-9CB91B7AD1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63857" y="6404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3DCD73F-D2FC-42C9-AEFE-D7C4198EA148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517926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21183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738939-8BCA-4A48-977C-4AEF72ED0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365125"/>
            <a:ext cx="10444244" cy="1324800"/>
          </a:xfrm>
        </p:spPr>
        <p:txBody>
          <a:bodyPr anchor="b" anchorCtr="0"/>
          <a:lstStyle/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B00400-E807-40A7-9671-CD762F43F0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3878" y="1825625"/>
            <a:ext cx="10444244" cy="4351338"/>
          </a:xfrm>
        </p:spPr>
        <p:txBody>
          <a:bodyPr lIns="90000" numCol="1" spcCol="288000"/>
          <a:lstStyle>
            <a:lvl1pPr>
              <a:defRPr sz="2400"/>
            </a:lvl1pPr>
            <a:lvl2pPr>
              <a:defRPr sz="22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7" name="Footer Placeholder 5">
            <a:extLst>
              <a:ext uri="{FF2B5EF4-FFF2-40B4-BE49-F238E27FC236}">
                <a16:creationId xmlns:a16="http://schemas.microsoft.com/office/drawing/2014/main" id="{A62C8B51-5DE3-5812-62A7-7A24D5EC82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710CB6E4-48A6-9E88-83DA-7D06F8FAF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18473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CFC843-CC10-4297-9633-2E01492B1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1576568"/>
            <a:ext cx="10444244" cy="2852737"/>
          </a:xfrm>
        </p:spPr>
        <p:txBody>
          <a:bodyPr anchor="b">
            <a:normAutofit/>
          </a:bodyPr>
          <a:lstStyle>
            <a:lvl1pPr>
              <a:defRPr sz="4200"/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EB8771-11D5-4704-B4D6-C5C70CF414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3878" y="4589463"/>
            <a:ext cx="10444244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64D0EDB-A42B-2942-AD8C-5C410CD624FF}"/>
              </a:ext>
            </a:extLst>
          </p:cNvPr>
          <p:cNvCxnSpPr>
            <a:cxnSpLocks/>
          </p:cNvCxnSpPr>
          <p:nvPr userDrawn="1"/>
        </p:nvCxnSpPr>
        <p:spPr>
          <a:xfrm>
            <a:off x="873878" y="4469165"/>
            <a:ext cx="2888856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ooter Placeholder 5">
            <a:extLst>
              <a:ext uri="{FF2B5EF4-FFF2-40B4-BE49-F238E27FC236}">
                <a16:creationId xmlns:a16="http://schemas.microsoft.com/office/drawing/2014/main" id="{8F3AEAE1-2D84-FA41-7BB5-65A176D40B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AA2942ED-1D47-33B5-27A2-312736CAD1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999833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A93128-8628-4F17-B1A5-6F9684D4AF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0263" y="365125"/>
            <a:ext cx="10431474" cy="1325563"/>
          </a:xfrm>
        </p:spPr>
        <p:txBody>
          <a:bodyPr anchor="b" anchorCtr="0"/>
          <a:lstStyle/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59390D-0FFF-4842-AF9F-6B8BC9A7FE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67493" y="1681163"/>
            <a:ext cx="5083983" cy="823912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2600" b="0">
                <a:solidFill>
                  <a:srgbClr val="3C0C0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9A96B1-0D2C-4C18-AA84-21DB84664D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67493" y="2505075"/>
            <a:ext cx="5083981" cy="3684588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E80B6EF-A6B9-4D12-BB47-25782462BE4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14986" y="1681163"/>
            <a:ext cx="5083982" cy="823912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2600" b="0">
                <a:solidFill>
                  <a:srgbClr val="3C0C0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67E9C18-FD7B-4CF0-88D1-861C546ECE2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14986" y="2505075"/>
            <a:ext cx="5083981" cy="3684588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C564E9-0DDD-4DE7-A975-4A3CFBAAF5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8047" y="6404902"/>
            <a:ext cx="7161452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4CD851B-A40D-4A31-97EA-ADFB5BFD90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534270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E40941-0A98-42C4-94EF-6AEEFC7538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155" y="365125"/>
            <a:ext cx="10443690" cy="1324800"/>
          </a:xfrm>
        </p:spPr>
        <p:txBody>
          <a:bodyPr anchor="b" anchorCtr="0"/>
          <a:lstStyle/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Footer Placeholder 5">
            <a:extLst>
              <a:ext uri="{FF2B5EF4-FFF2-40B4-BE49-F238E27FC236}">
                <a16:creationId xmlns:a16="http://schemas.microsoft.com/office/drawing/2014/main" id="{F64189B9-B679-B4BD-77A7-00A65DE4F1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6" name="Slide Number Placeholder 6">
            <a:extLst>
              <a:ext uri="{FF2B5EF4-FFF2-40B4-BE49-F238E27FC236}">
                <a16:creationId xmlns:a16="http://schemas.microsoft.com/office/drawing/2014/main" id="{7A152413-85EF-F40A-66CD-D04D9AFC5E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986167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5">
            <a:extLst>
              <a:ext uri="{FF2B5EF4-FFF2-40B4-BE49-F238E27FC236}">
                <a16:creationId xmlns:a16="http://schemas.microsoft.com/office/drawing/2014/main" id="{FB5C28EA-EB5E-A3F9-4506-14B6DFD8F7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5" name="Slide Number Placeholder 6">
            <a:extLst>
              <a:ext uri="{FF2B5EF4-FFF2-40B4-BE49-F238E27FC236}">
                <a16:creationId xmlns:a16="http://schemas.microsoft.com/office/drawing/2014/main" id="{CB1C643A-47E1-1E7C-E336-DD8C603CE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471925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05D314-5B25-422C-9A09-EBBDACB5E2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7493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522F35-E4B9-4E3D-9EC3-DF87AC3278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9537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1024BE-B989-447C-8366-725A2B2C4C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7493" y="2219416"/>
            <a:ext cx="3932237" cy="3649571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14FDDD-D9B1-4273-BDAE-A6FAA3FE51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4241BC-6803-4C82-AC35-11D8670790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396022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A75C8D-F942-4FEF-9873-10DDA7CDC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7493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4DD18B7-004F-4F0B-9753-FD1328C3D0A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39537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532DA3F-AFB0-4BE8-8A17-D52676AC74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7493" y="2219416"/>
            <a:ext cx="3932237" cy="3649571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Footer Placeholder 5">
            <a:extLst>
              <a:ext uri="{FF2B5EF4-FFF2-40B4-BE49-F238E27FC236}">
                <a16:creationId xmlns:a16="http://schemas.microsoft.com/office/drawing/2014/main" id="{87D84FFD-0328-9BB9-DDB5-910A07CAB8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FDC23FDB-0416-7DF4-6B4B-6996FD3929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151567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B49E69-0232-4395-8782-5F4D20A57D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7493" y="365125"/>
            <a:ext cx="10167644" cy="132480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B56533-4789-4212-AFA9-3381A217C50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67493" y="1825625"/>
            <a:ext cx="10167644" cy="4351338"/>
          </a:xfrm>
        </p:spPr>
        <p:txBody>
          <a:bodyPr vert="eaVert"/>
          <a:lstStyle>
            <a:lvl1pPr>
              <a:defRPr sz="2400"/>
            </a:lvl1pPr>
            <a:lvl2pPr>
              <a:defRPr sz="22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DF1D1C-E2E5-46EF-9818-F6A4C107CC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3" y="6404902"/>
            <a:ext cx="6856112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0817A5-C004-4624-8EC5-063F30D4D7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292708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587655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5E9BFB6-6BFE-47F3-BE8C-CB5F2F85BD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155" y="365125"/>
            <a:ext cx="10443690" cy="1324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379B61-1AEE-4C91-8922-99E84A64DA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4155" y="1825625"/>
            <a:ext cx="1044369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0642EA-DFC4-4C06-B1F4-F7D4C4A064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2154" y="6404902"/>
            <a:ext cx="71614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A860CE-669D-483D-BD76-863DDD010F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62644" y="6404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3DCD73F-D2FC-42C9-AEFE-D7C4198EA148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861545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52" r:id="rId10"/>
    <p:sldLayoutId id="2147483657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200" b="1" kern="1200">
          <a:solidFill>
            <a:srgbClr val="C45D3C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600" kern="1200">
          <a:solidFill>
            <a:srgbClr val="525153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525153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525153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525153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525153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840" userDrawn="1">
          <p15:clr>
            <a:srgbClr val="F26B43"/>
          </p15:clr>
        </p15:guide>
        <p15:guide id="3" orient="horz" pos="4178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22327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ed shield with white text&#10;&#10;Description automatically generated">
            <a:extLst>
              <a:ext uri="{FF2B5EF4-FFF2-40B4-BE49-F238E27FC236}">
                <a16:creationId xmlns:a16="http://schemas.microsoft.com/office/drawing/2014/main" id="{FFD12FCC-024C-3598-61D4-93B60A74052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8406" y="2593521"/>
            <a:ext cx="2269565" cy="1670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716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A43AA76-7441-F5DA-2B02-92567A2CF7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783F0AD-13DF-58CB-EB09-E1C632020E5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867493" y="457201"/>
            <a:ext cx="10444244" cy="5403850"/>
          </a:xfrm>
          <a:solidFill>
            <a:schemeClr val="bg1"/>
          </a:solidFill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EA422CE-4B84-20A6-F68E-4DE8AC671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</p:spPr>
        <p:txBody>
          <a:bodyPr/>
          <a:lstStyle/>
          <a:p>
            <a:fld id="{B3DCD73F-D2FC-42C9-AEFE-D7C4198EA148}" type="slidenum">
              <a:rPr lang="en-AU" smtClean="0"/>
              <a:t>1</a:t>
            </a:fld>
            <a:endParaRPr lang="en-AU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B53E83-6D69-1BA3-B3B5-7CFA47195E5F}"/>
              </a:ext>
            </a:extLst>
          </p:cNvPr>
          <p:cNvSpPr txBox="1">
            <a:spLocks/>
          </p:cNvSpPr>
          <p:nvPr/>
        </p:nvSpPr>
        <p:spPr>
          <a:xfrm>
            <a:off x="1012887" y="457201"/>
            <a:ext cx="10166225" cy="5323113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rgbClr val="C45D3C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200" b="0" dirty="0">
                <a:solidFill>
                  <a:srgbClr val="3C0C00"/>
                </a:solidFill>
              </a:rPr>
              <a:t>As dawn approaches, </a:t>
            </a:r>
          </a:p>
          <a:p>
            <a:pPr algn="ctr"/>
            <a:r>
              <a:rPr lang="en-US" sz="4200" b="0" dirty="0">
                <a:solidFill>
                  <a:srgbClr val="3C0C00"/>
                </a:solidFill>
              </a:rPr>
              <a:t>the world is dark with grief. </a:t>
            </a:r>
          </a:p>
          <a:p>
            <a:pPr algn="ctr"/>
            <a:r>
              <a:rPr lang="en-US" sz="4200" b="0" dirty="0">
                <a:solidFill>
                  <a:srgbClr val="3C0C00"/>
                </a:solidFill>
              </a:rPr>
              <a:t>Jesus has died. </a:t>
            </a:r>
          </a:p>
          <a:p>
            <a:pPr algn="ctr"/>
            <a:r>
              <a:rPr lang="en-US" sz="4200" b="0" dirty="0">
                <a:solidFill>
                  <a:srgbClr val="3C0C00"/>
                </a:solidFill>
              </a:rPr>
              <a:t>Hopes for Messiah crumble. </a:t>
            </a:r>
          </a:p>
          <a:p>
            <a:pPr algn="ctr"/>
            <a:r>
              <a:rPr lang="en-US" sz="4200" b="0" dirty="0">
                <a:solidFill>
                  <a:srgbClr val="3C0C00"/>
                </a:solidFill>
              </a:rPr>
              <a:t>Plans for redemption disappear. </a:t>
            </a:r>
          </a:p>
          <a:p>
            <a:pPr algn="ctr"/>
            <a:r>
              <a:rPr lang="en-US" sz="4200" b="0" dirty="0">
                <a:solidFill>
                  <a:srgbClr val="3C0C00"/>
                </a:solidFill>
              </a:rPr>
              <a:t>His followers scatter, cowering in fear. </a:t>
            </a:r>
          </a:p>
        </p:txBody>
      </p:sp>
    </p:spTree>
    <p:extLst>
      <p:ext uri="{BB962C8B-B14F-4D97-AF65-F5344CB8AC3E}">
        <p14:creationId xmlns:p14="http://schemas.microsoft.com/office/powerpoint/2010/main" val="31208533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0ADA7EB-3DDF-C844-9805-5FB6C5CAC88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867493" y="457201"/>
            <a:ext cx="10444244" cy="5403850"/>
          </a:xfrm>
          <a:solidFill>
            <a:schemeClr val="bg1"/>
          </a:solidFill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97DC608-D752-C146-A0AA-46363AC32A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</p:spPr>
        <p:txBody>
          <a:bodyPr/>
          <a:lstStyle/>
          <a:p>
            <a:fld id="{B3DCD73F-D2FC-42C9-AEFE-D7C4198EA148}" type="slidenum">
              <a:rPr lang="en-AU" smtClean="0"/>
              <a:t>2</a:t>
            </a:fld>
            <a:endParaRPr lang="en-AU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1D7E7FB-1DE6-F217-9FAB-37A34ADCB467}"/>
              </a:ext>
            </a:extLst>
          </p:cNvPr>
          <p:cNvSpPr txBox="1">
            <a:spLocks/>
          </p:cNvSpPr>
          <p:nvPr/>
        </p:nvSpPr>
        <p:spPr>
          <a:xfrm>
            <a:off x="1012887" y="457201"/>
            <a:ext cx="10166225" cy="5323113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rgbClr val="C45D3C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200" b="0" dirty="0">
                <a:solidFill>
                  <a:srgbClr val="0C0200"/>
                </a:solidFill>
              </a:rPr>
              <a:t>The sun appears, low on the horizon.</a:t>
            </a:r>
          </a:p>
          <a:p>
            <a:pPr algn="ctr"/>
            <a:r>
              <a:rPr lang="en-US" sz="4200" b="0" dirty="0"/>
              <a:t>A light shining in the darkness. </a:t>
            </a:r>
          </a:p>
          <a:p>
            <a:pPr algn="ctr"/>
            <a:r>
              <a:rPr lang="en-US" sz="4200" b="0" dirty="0">
                <a:solidFill>
                  <a:srgbClr val="3C0C00"/>
                </a:solidFill>
              </a:rPr>
              <a:t>The Earth trembles. </a:t>
            </a:r>
          </a:p>
          <a:p>
            <a:pPr algn="ctr"/>
            <a:r>
              <a:rPr lang="en-US" sz="4200" b="0" dirty="0">
                <a:solidFill>
                  <a:srgbClr val="3C0C00"/>
                </a:solidFill>
              </a:rPr>
              <a:t>An angel of the Lord descends. </a:t>
            </a:r>
          </a:p>
          <a:p>
            <a:pPr algn="ctr"/>
            <a:r>
              <a:rPr lang="en-US" sz="4200" b="0" dirty="0">
                <a:solidFill>
                  <a:srgbClr val="3C0C00"/>
                </a:solidFill>
              </a:rPr>
              <a:t>He rests on the stone.  </a:t>
            </a:r>
          </a:p>
          <a:p>
            <a:pPr algn="ctr"/>
            <a:r>
              <a:rPr lang="en-US" sz="4200" b="0" dirty="0"/>
              <a:t>The Son is rising. </a:t>
            </a:r>
          </a:p>
        </p:txBody>
      </p:sp>
    </p:spTree>
    <p:extLst>
      <p:ext uri="{BB962C8B-B14F-4D97-AF65-F5344CB8AC3E}">
        <p14:creationId xmlns:p14="http://schemas.microsoft.com/office/powerpoint/2010/main" val="14173430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428DC81-EC32-0B3A-D9E0-1216726ACB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C38A569-DB5A-EEC1-83F7-110A50AFA36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867493" y="457201"/>
            <a:ext cx="10444244" cy="5403850"/>
          </a:xfrm>
          <a:solidFill>
            <a:schemeClr val="bg1"/>
          </a:solidFill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02A7BF-1E11-CBB5-A5B5-A282499246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</p:spPr>
        <p:txBody>
          <a:bodyPr/>
          <a:lstStyle/>
          <a:p>
            <a:fld id="{B3DCD73F-D2FC-42C9-AEFE-D7C4198EA148}" type="slidenum">
              <a:rPr lang="en-AU" smtClean="0"/>
              <a:t>3</a:t>
            </a:fld>
            <a:endParaRPr lang="en-AU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46C9574-CAE9-275B-87F3-EFC786F237F4}"/>
              </a:ext>
            </a:extLst>
          </p:cNvPr>
          <p:cNvSpPr txBox="1">
            <a:spLocks/>
          </p:cNvSpPr>
          <p:nvPr/>
        </p:nvSpPr>
        <p:spPr>
          <a:xfrm>
            <a:off x="1012887" y="457201"/>
            <a:ext cx="10166225" cy="5323113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rgbClr val="C45D3C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200" b="0" dirty="0">
                <a:solidFill>
                  <a:srgbClr val="3C0C00"/>
                </a:solidFill>
              </a:rPr>
              <a:t>The women wait.  </a:t>
            </a:r>
          </a:p>
          <a:p>
            <a:pPr algn="ctr"/>
            <a:r>
              <a:rPr lang="en-US" sz="4200" b="0" dirty="0">
                <a:solidFill>
                  <a:srgbClr val="3C0C00"/>
                </a:solidFill>
              </a:rPr>
              <a:t>The stone – just like their loss – is heavy.  </a:t>
            </a:r>
          </a:p>
          <a:p>
            <a:pPr algn="ctr"/>
            <a:r>
              <a:rPr lang="en-US" sz="4200" b="0" dirty="0">
                <a:solidFill>
                  <a:srgbClr val="3C0C00"/>
                </a:solidFill>
              </a:rPr>
              <a:t>The stone is rolled away. </a:t>
            </a:r>
            <a:br>
              <a:rPr lang="en-US" sz="4200" b="0" dirty="0">
                <a:solidFill>
                  <a:srgbClr val="3C0C00"/>
                </a:solidFill>
              </a:rPr>
            </a:br>
            <a:r>
              <a:rPr lang="en-US" sz="4200" b="0" dirty="0"/>
              <a:t>The tomb is empty.</a:t>
            </a:r>
          </a:p>
        </p:txBody>
      </p:sp>
    </p:spTree>
    <p:extLst>
      <p:ext uri="{BB962C8B-B14F-4D97-AF65-F5344CB8AC3E}">
        <p14:creationId xmlns:p14="http://schemas.microsoft.com/office/powerpoint/2010/main" val="42673879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1DE8C3B-6AF1-08C0-81FE-1B973D2C5E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54EB583-89FC-02AF-C9F0-74B65623A7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867493" y="457201"/>
            <a:ext cx="10444244" cy="5403850"/>
          </a:xfrm>
          <a:solidFill>
            <a:schemeClr val="bg1"/>
          </a:solidFill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A76F5FB-C16F-B432-4B46-A0428DAAB2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</p:spPr>
        <p:txBody>
          <a:bodyPr/>
          <a:lstStyle/>
          <a:p>
            <a:fld id="{B3DCD73F-D2FC-42C9-AEFE-D7C4198EA148}" type="slidenum">
              <a:rPr lang="en-AU" smtClean="0"/>
              <a:t>4</a:t>
            </a:fld>
            <a:endParaRPr lang="en-AU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A22FFEC-51F7-F0C5-9AD7-6095EA079C83}"/>
              </a:ext>
            </a:extLst>
          </p:cNvPr>
          <p:cNvSpPr txBox="1">
            <a:spLocks/>
          </p:cNvSpPr>
          <p:nvPr/>
        </p:nvSpPr>
        <p:spPr>
          <a:xfrm>
            <a:off x="1012887" y="457201"/>
            <a:ext cx="10166225" cy="5323113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rgbClr val="C45D3C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200" b="0" dirty="0">
                <a:solidFill>
                  <a:srgbClr val="3C0C00"/>
                </a:solidFill>
              </a:rPr>
              <a:t>The angel speaks. </a:t>
            </a:r>
          </a:p>
          <a:p>
            <a:pPr algn="ctr"/>
            <a:r>
              <a:rPr lang="en-US" sz="4200" b="0" dirty="0"/>
              <a:t>The Son is risen. </a:t>
            </a:r>
          </a:p>
          <a:p>
            <a:pPr algn="ctr"/>
            <a:r>
              <a:rPr lang="en-US" sz="4200" b="0" dirty="0">
                <a:solidFill>
                  <a:srgbClr val="3C0C00"/>
                </a:solidFill>
              </a:rPr>
              <a:t>The women run, deep in wonder, full of joy. </a:t>
            </a:r>
          </a:p>
          <a:p>
            <a:pPr algn="ctr"/>
            <a:r>
              <a:rPr lang="en-US" sz="4200" b="0" dirty="0"/>
              <a:t>The Son has risen.  </a:t>
            </a:r>
          </a:p>
        </p:txBody>
      </p:sp>
    </p:spTree>
    <p:extLst>
      <p:ext uri="{BB962C8B-B14F-4D97-AF65-F5344CB8AC3E}">
        <p14:creationId xmlns:p14="http://schemas.microsoft.com/office/powerpoint/2010/main" val="5919197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8E6FE6F-9FBB-E932-3571-490C69808D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A071593-EA09-9FE0-8303-6458F868ABB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867493" y="457201"/>
            <a:ext cx="10444244" cy="5403850"/>
          </a:xfrm>
          <a:solidFill>
            <a:schemeClr val="bg1"/>
          </a:solidFill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3D54515-49CE-4682-3E62-892C130CF4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</p:spPr>
        <p:txBody>
          <a:bodyPr/>
          <a:lstStyle/>
          <a:p>
            <a:fld id="{B3DCD73F-D2FC-42C9-AEFE-D7C4198EA148}" type="slidenum">
              <a:rPr lang="en-AU" smtClean="0"/>
              <a:t>5</a:t>
            </a:fld>
            <a:endParaRPr lang="en-AU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8C1B7A0-D086-EEF3-09A1-8BAA8DA1C7EB}"/>
              </a:ext>
            </a:extLst>
          </p:cNvPr>
          <p:cNvSpPr txBox="1">
            <a:spLocks/>
          </p:cNvSpPr>
          <p:nvPr/>
        </p:nvSpPr>
        <p:spPr>
          <a:xfrm>
            <a:off x="1012887" y="457201"/>
            <a:ext cx="10166225" cy="5323113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rgbClr val="C45D3C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200" b="0" dirty="0">
                <a:solidFill>
                  <a:srgbClr val="3C0C00"/>
                </a:solidFill>
              </a:rPr>
              <a:t>The light shines in the darkness</a:t>
            </a:r>
          </a:p>
          <a:p>
            <a:pPr algn="ctr"/>
            <a:r>
              <a:rPr lang="en-US" sz="4200" b="0" dirty="0"/>
              <a:t>And the darkness cannot overcome it. </a:t>
            </a:r>
          </a:p>
        </p:txBody>
      </p:sp>
    </p:spTree>
    <p:extLst>
      <p:ext uri="{BB962C8B-B14F-4D97-AF65-F5344CB8AC3E}">
        <p14:creationId xmlns:p14="http://schemas.microsoft.com/office/powerpoint/2010/main" val="6554034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026803C-F92C-76E8-33A7-AD9292DC8B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5C6518E-A67F-A512-7EA1-E9686655F5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867493" y="457201"/>
            <a:ext cx="10444244" cy="5403850"/>
          </a:xfrm>
          <a:solidFill>
            <a:schemeClr val="bg1"/>
          </a:solidFill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F10B52E-E74D-8295-1A3B-25EFA87A23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</p:spPr>
        <p:txBody>
          <a:bodyPr/>
          <a:lstStyle/>
          <a:p>
            <a:fld id="{B3DCD73F-D2FC-42C9-AEFE-D7C4198EA148}" type="slidenum">
              <a:rPr lang="en-AU" smtClean="0"/>
              <a:t>6</a:t>
            </a:fld>
            <a:endParaRPr lang="en-AU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9D4815E-F261-FF5A-23D6-8A089BE5C047}"/>
              </a:ext>
            </a:extLst>
          </p:cNvPr>
          <p:cNvSpPr txBox="1">
            <a:spLocks/>
          </p:cNvSpPr>
          <p:nvPr/>
        </p:nvSpPr>
        <p:spPr>
          <a:xfrm>
            <a:off x="1012887" y="457201"/>
            <a:ext cx="10166225" cy="5323113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rgbClr val="C45D3C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200" b="0" dirty="0">
                <a:solidFill>
                  <a:srgbClr val="3C0C00"/>
                </a:solidFill>
              </a:rPr>
              <a:t>The tomb seems empty, yet… </a:t>
            </a:r>
          </a:p>
          <a:p>
            <a:pPr algn="ctr"/>
            <a:r>
              <a:rPr lang="en-US" sz="4200" b="0" dirty="0">
                <a:solidFill>
                  <a:srgbClr val="3C0C00"/>
                </a:solidFill>
              </a:rPr>
              <a:t>It is full of life!</a:t>
            </a:r>
            <a:br>
              <a:rPr lang="en-US" sz="4200" b="0" dirty="0">
                <a:solidFill>
                  <a:srgbClr val="3C0C00"/>
                </a:solidFill>
              </a:rPr>
            </a:br>
            <a:r>
              <a:rPr lang="en-US" sz="4200" b="0" dirty="0">
                <a:solidFill>
                  <a:srgbClr val="3C0C00"/>
                </a:solidFill>
              </a:rPr>
              <a:t>It is full of hope!</a:t>
            </a:r>
            <a:br>
              <a:rPr lang="en-US" sz="4200" b="0" dirty="0">
                <a:solidFill>
                  <a:srgbClr val="3C0C00"/>
                </a:solidFill>
              </a:rPr>
            </a:br>
            <a:r>
              <a:rPr lang="en-US" sz="4200" b="0" dirty="0"/>
              <a:t>It is full of love! </a:t>
            </a:r>
          </a:p>
        </p:txBody>
      </p:sp>
    </p:spTree>
    <p:extLst>
      <p:ext uri="{BB962C8B-B14F-4D97-AF65-F5344CB8AC3E}">
        <p14:creationId xmlns:p14="http://schemas.microsoft.com/office/powerpoint/2010/main" val="22783976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F21E87F-5677-0B27-A583-521AAF3A2C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8E3999A-F5FF-4A4E-CC79-761701F759D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867493" y="457201"/>
            <a:ext cx="10444244" cy="5403850"/>
          </a:xfrm>
          <a:solidFill>
            <a:schemeClr val="bg1"/>
          </a:solidFill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A73935-0333-81A9-47DB-279103DAE2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</p:spPr>
        <p:txBody>
          <a:bodyPr/>
          <a:lstStyle/>
          <a:p>
            <a:fld id="{B3DCD73F-D2FC-42C9-AEFE-D7C4198EA148}" type="slidenum">
              <a:rPr lang="en-AU" smtClean="0"/>
              <a:t>7</a:t>
            </a:fld>
            <a:endParaRPr lang="en-AU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9FC58F2-6779-9488-3F89-BB1AF52FDC3C}"/>
              </a:ext>
            </a:extLst>
          </p:cNvPr>
          <p:cNvSpPr txBox="1">
            <a:spLocks/>
          </p:cNvSpPr>
          <p:nvPr/>
        </p:nvSpPr>
        <p:spPr>
          <a:xfrm>
            <a:off x="1012887" y="457201"/>
            <a:ext cx="10166225" cy="5323113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rgbClr val="C45D3C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200" b="0" dirty="0">
                <a:solidFill>
                  <a:srgbClr val="0C0200"/>
                </a:solidFill>
              </a:rPr>
              <a:t>Shaken expectations,</a:t>
            </a:r>
          </a:p>
          <a:p>
            <a:pPr algn="ctr"/>
            <a:r>
              <a:rPr lang="en-US" sz="4200" b="0" dirty="0">
                <a:solidFill>
                  <a:srgbClr val="0C0200"/>
                </a:solidFill>
              </a:rPr>
              <a:t>Shaken plans,</a:t>
            </a:r>
          </a:p>
          <a:p>
            <a:pPr algn="ctr"/>
            <a:r>
              <a:rPr lang="en-US" sz="4200" b="0" dirty="0">
                <a:solidFill>
                  <a:srgbClr val="0C0200"/>
                </a:solidFill>
              </a:rPr>
              <a:t>Shaken community, </a:t>
            </a:r>
          </a:p>
          <a:p>
            <a:pPr algn="ctr"/>
            <a:r>
              <a:rPr lang="en-US" sz="4200" b="0" dirty="0"/>
              <a:t>Unshakeable love. </a:t>
            </a:r>
          </a:p>
        </p:txBody>
      </p:sp>
    </p:spTree>
    <p:extLst>
      <p:ext uri="{BB962C8B-B14F-4D97-AF65-F5344CB8AC3E}">
        <p14:creationId xmlns:p14="http://schemas.microsoft.com/office/powerpoint/2010/main" val="331139785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TSA Brand Guide Colours">
      <a:dk1>
        <a:srgbClr val="003450"/>
      </a:dk1>
      <a:lt1>
        <a:srgbClr val="FFFFFF"/>
      </a:lt1>
      <a:dk2>
        <a:srgbClr val="003450"/>
      </a:dk2>
      <a:lt2>
        <a:srgbClr val="FFFFFF"/>
      </a:lt2>
      <a:accent1>
        <a:srgbClr val="9E0038"/>
      </a:accent1>
      <a:accent2>
        <a:srgbClr val="EF373E"/>
      </a:accent2>
      <a:accent3>
        <a:srgbClr val="D57C2A"/>
      </a:accent3>
      <a:accent4>
        <a:srgbClr val="FFC705"/>
      </a:accent4>
      <a:accent5>
        <a:srgbClr val="007C88"/>
      </a:accent5>
      <a:accent6>
        <a:srgbClr val="1F59A9"/>
      </a:accent6>
      <a:hlink>
        <a:srgbClr val="0085E8"/>
      </a:hlink>
      <a:folHlink>
        <a:srgbClr val="954F72"/>
      </a:folHlink>
    </a:clrScheme>
    <a:fontScheme name="Custom 1">
      <a:majorFont>
        <a:latin typeface="Avenir Next LT Pro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67352C30-5AF9-C649-8617-F074943532C8}" vid="{0D506220-C54C-204E-96AA-F81FDA034895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67352C30-5AF9-C649-8617-F074943532C8}" vid="{CC402908-F66E-E344-8347-30D5F8F27B66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691BCA6D8AA77429955ABA0D02FE207" ma:contentTypeVersion="28" ma:contentTypeDescription="Create a new document." ma:contentTypeScope="" ma:versionID="3da725855954b94dc8a7310bdccf429a">
  <xsd:schema xmlns:xsd="http://www.w3.org/2001/XMLSchema" xmlns:xs="http://www.w3.org/2001/XMLSchema" xmlns:p="http://schemas.microsoft.com/office/2006/metadata/properties" xmlns:ns1="http://schemas.microsoft.com/sharepoint/v3" xmlns:ns2="b7e36264-b76b-4546-857f-03fce5c6ba07" xmlns:ns3="7357dd1f-699d-4d79-9a3b-b8d4e997a419" targetNamespace="http://schemas.microsoft.com/office/2006/metadata/properties" ma:root="true" ma:fieldsID="f26a7edb458ee2b0cb3b95213a33a6af" ns1:_="" ns2:_="" ns3:_="">
    <xsd:import namespace="http://schemas.microsoft.com/sharepoint/v3"/>
    <xsd:import namespace="b7e36264-b76b-4546-857f-03fce5c6ba07"/>
    <xsd:import namespace="7357dd1f-699d-4d79-9a3b-b8d4e997a41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_Flow_SignoffStatu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  <xsd:element ref="ns1:AverageRating" minOccurs="0"/>
                <xsd:element ref="ns1:RatingCount" minOccurs="0"/>
                <xsd:element ref="ns1:RatedBy" minOccurs="0"/>
                <xsd:element ref="ns1:Ratings" minOccurs="0"/>
                <xsd:element ref="ns1:LikesCount" minOccurs="0"/>
                <xsd:element ref="ns1:LikedB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AverageRating" ma:index="28" nillable="true" ma:displayName="Rating (0-5)" ma:decimals="2" ma:description="Average value of all the ratings that have been submitted" ma:internalName="AverageRating" ma:readOnly="true">
      <xsd:simpleType>
        <xsd:restriction base="dms:Number"/>
      </xsd:simpleType>
    </xsd:element>
    <xsd:element name="RatingCount" ma:index="29" nillable="true" ma:displayName="Number of Ratings" ma:decimals="0" ma:description="Number of ratings submitted" ma:internalName="RatingCount" ma:readOnly="true">
      <xsd:simpleType>
        <xsd:restriction base="dms:Number"/>
      </xsd:simpleType>
    </xsd:element>
    <xsd:element name="RatedBy" ma:index="30" nillable="true" ma:displayName="Rated By" ma:description="Users rated the item." ma:hidden="true" ma:list="UserInfo" ma:internalName="RatedBy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Ratings" ma:index="31" nillable="true" ma:displayName="User ratings" ma:description="User ratings for the item" ma:hidden="true" ma:internalName="Ratings">
      <xsd:simpleType>
        <xsd:restriction base="dms:Note"/>
      </xsd:simpleType>
    </xsd:element>
    <xsd:element name="LikesCount" ma:index="32" nillable="true" ma:displayName="Number of Likes" ma:internalName="LikesCount">
      <xsd:simpleType>
        <xsd:restriction base="dms:Unknown"/>
      </xsd:simpleType>
    </xsd:element>
    <xsd:element name="LikedBy" ma:index="33" nillable="true" ma:displayName="Liked By" ma:hidden="true" ma:list="UserInfo" ma:internalName="LikedBy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e36264-b76b-4546-857f-03fce5c6ba0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ffce97cd-2d5e-4a4f-b576-145932377d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357dd1f-699d-4d79-9a3b-b8d4e997a419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72cb8e0b-d03d-43de-868a-406d95f9eb84}" ma:internalName="TaxCatchAll" ma:showField="CatchAllData" ma:web="7357dd1f-699d-4d79-9a3b-b8d4e997a41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7357dd1f-699d-4d79-9a3b-b8d4e997a419">
      <UserInfo>
        <DisplayName>Sue Arundell</DisplayName>
        <AccountId>2782</AccountId>
        <AccountType/>
      </UserInfo>
      <UserInfo>
        <DisplayName>Matt Allensby</DisplayName>
        <AccountId>2077</AccountId>
        <AccountType/>
      </UserInfo>
    </SharedWithUsers>
    <LikesCount xmlns="http://schemas.microsoft.com/sharepoint/v3" xsi:nil="true"/>
    <_Flow_SignoffStatus xmlns="b7e36264-b76b-4546-857f-03fce5c6ba07" xsi:nil="true"/>
    <TaxCatchAll xmlns="7357dd1f-699d-4d79-9a3b-b8d4e997a419" xsi:nil="true"/>
    <Ratings xmlns="http://schemas.microsoft.com/sharepoint/v3" xsi:nil="true"/>
    <LikedBy xmlns="http://schemas.microsoft.com/sharepoint/v3">
      <UserInfo>
        <DisplayName/>
        <AccountId xsi:nil="true"/>
        <AccountType/>
      </UserInfo>
    </LikedBy>
    <lcf76f155ced4ddcb4097134ff3c332f xmlns="b7e36264-b76b-4546-857f-03fce5c6ba07">
      <Terms xmlns="http://schemas.microsoft.com/office/infopath/2007/PartnerControls"/>
    </lcf76f155ced4ddcb4097134ff3c332f>
    <RatedBy xmlns="http://schemas.microsoft.com/sharepoint/v3">
      <UserInfo>
        <DisplayName/>
        <AccountId xsi:nil="true"/>
        <AccountType/>
      </UserInfo>
    </RatedBy>
  </documentManagement>
</p:properties>
</file>

<file path=customXml/itemProps1.xml><?xml version="1.0" encoding="utf-8"?>
<ds:datastoreItem xmlns:ds="http://schemas.openxmlformats.org/officeDocument/2006/customXml" ds:itemID="{A1DBC21D-5588-4FBA-B490-392A810C188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b7e36264-b76b-4546-857f-03fce5c6ba07"/>
    <ds:schemaRef ds:uri="7357dd1f-699d-4d79-9a3b-b8d4e997a41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6B0CABB-74DC-46F6-9DA1-D60A0FFB233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ED74F41-8B89-43AA-90AE-6260BF2FA137}">
  <ds:schemaRefs>
    <ds:schemaRef ds:uri="http://purl.org/dc/terms/"/>
    <ds:schemaRef ds:uri="7357dd1f-699d-4d79-9a3b-b8d4e997a419"/>
    <ds:schemaRef ds:uri="http://purl.org/dc/dcmitype/"/>
    <ds:schemaRef ds:uri="http://schemas.microsoft.com/office/2006/documentManagement/types"/>
    <ds:schemaRef ds:uri="http://schemas.microsoft.com/office/2006/metadata/properties"/>
    <ds:schemaRef ds:uri="http://www.w3.org/XML/1998/namespace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b7e36264-b76b-4546-857f-03fce5c6ba07"/>
    <ds:schemaRef ds:uri="http://schemas.microsoft.com/sharepoint/v3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1_Office Theme</Template>
  <TotalTime>41</TotalTime>
  <Words>183</Words>
  <Application>Microsoft Office PowerPoint</Application>
  <PresentationFormat>Widescreen</PresentationFormat>
  <Paragraphs>34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Avenir Next LT Pro</vt:lpstr>
      <vt:lpstr>Calibri</vt:lpstr>
      <vt:lpstr>1_Office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Isabelle Freckelton</dc:creator>
  <cp:lastModifiedBy>Claire Hill</cp:lastModifiedBy>
  <cp:revision>8</cp:revision>
  <dcterms:created xsi:type="dcterms:W3CDTF">2025-12-18T00:10:22Z</dcterms:created>
  <dcterms:modified xsi:type="dcterms:W3CDTF">2026-01-07T21:29:41Z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0x0101004691BCA6D8AA77429955ABA0D02FE207</vt:lpwstr>
  </property>
  <property fmtid="{D5CDD505-2E9C-101B-9397-08002B2CF9AE}" pid="3" name="MediaServiceImageTags">
    <vt:lpwstr/>
  </property>
</Properties>
</file>