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1"/>
  </p:notesMasterIdLst>
  <p:sldIdLst>
    <p:sldId id="262" r:id="rId6"/>
    <p:sldId id="263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153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81849E-83B6-394A-94A7-4D3390EFF298}" v="7" dt="2026-01-06T01:04:05.5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4" autoAdjust="0"/>
    <p:restoredTop sz="96301"/>
  </p:normalViewPr>
  <p:slideViewPr>
    <p:cSldViewPr snapToGrid="0">
      <p:cViewPr varScale="1">
        <p:scale>
          <a:sx n="127" d="100"/>
          <a:sy n="127" d="100"/>
        </p:scale>
        <p:origin x="8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addSld modSld sldOrd modMainMaster">
      <pc:chgData name="Isabelle Freckelton" userId="325fdac3-4a32-4177-9827-f4fd7dadb053" providerId="ADAL" clId="{59A0B576-907E-59AF-9680-1C0C486756F6}" dt="2026-01-06T01:04:05.558" v="270" actId="207"/>
      <pc:docMkLst>
        <pc:docMk/>
      </pc:docMkLst>
      <pc:sldChg chg="modSp mod">
        <pc:chgData name="Isabelle Freckelton" userId="325fdac3-4a32-4177-9827-f4fd7dadb053" providerId="ADAL" clId="{59A0B576-907E-59AF-9680-1C0C486756F6}" dt="2026-01-06T00:08:50.599" v="86" actId="14100"/>
        <pc:sldMkLst>
          <pc:docMk/>
          <pc:sldMk cId="1417343041" sldId="259"/>
        </pc:sldMkLst>
        <pc:spChg chg="mod">
          <ac:chgData name="Isabelle Freckelton" userId="325fdac3-4a32-4177-9827-f4fd7dadb053" providerId="ADAL" clId="{59A0B576-907E-59AF-9680-1C0C486756F6}" dt="2026-01-06T00:08:50.599" v="86" actId="14100"/>
          <ac:spMkLst>
            <pc:docMk/>
            <pc:sldMk cId="1417343041" sldId="259"/>
            <ac:spMk id="4" creationId="{BC686638-78B0-B7C9-37E2-F8B0866C3362}"/>
          </ac:spMkLst>
        </pc:spChg>
      </pc:sldChg>
      <pc:sldChg chg="modSp mod">
        <pc:chgData name="Isabelle Freckelton" userId="325fdac3-4a32-4177-9827-f4fd7dadb053" providerId="ADAL" clId="{59A0B576-907E-59AF-9680-1C0C486756F6}" dt="2026-01-06T00:09:34.747" v="259" actId="20577"/>
        <pc:sldMkLst>
          <pc:docMk/>
          <pc:sldMk cId="3977370570" sldId="260"/>
        </pc:sldMkLst>
        <pc:spChg chg="mod">
          <ac:chgData name="Isabelle Freckelton" userId="325fdac3-4a32-4177-9827-f4fd7dadb053" providerId="ADAL" clId="{59A0B576-907E-59AF-9680-1C0C486756F6}" dt="2026-01-06T00:09:34.747" v="259" actId="20577"/>
          <ac:spMkLst>
            <pc:docMk/>
            <pc:sldMk cId="3977370570" sldId="260"/>
            <ac:spMk id="4" creationId="{4BBB4FDA-840E-1B7E-7FD3-9C4DFCE19C5B}"/>
          </ac:spMkLst>
        </pc:spChg>
      </pc:sldChg>
      <pc:sldChg chg="modSp mod">
        <pc:chgData name="Isabelle Freckelton" userId="325fdac3-4a32-4177-9827-f4fd7dadb053" providerId="ADAL" clId="{59A0B576-907E-59AF-9680-1C0C486756F6}" dt="2026-01-06T00:09:43.760" v="260" actId="207"/>
        <pc:sldMkLst>
          <pc:docMk/>
          <pc:sldMk cId="1527621927" sldId="261"/>
        </pc:sldMkLst>
        <pc:spChg chg="mod">
          <ac:chgData name="Isabelle Freckelton" userId="325fdac3-4a32-4177-9827-f4fd7dadb053" providerId="ADAL" clId="{59A0B576-907E-59AF-9680-1C0C486756F6}" dt="2026-01-06T00:09:43.760" v="260" actId="207"/>
          <ac:spMkLst>
            <pc:docMk/>
            <pc:sldMk cId="1527621927" sldId="261"/>
            <ac:spMk id="4" creationId="{B78D1C73-BD8A-9CA0-64FC-7FC5A71E50A8}"/>
          </ac:spMkLst>
        </pc:spChg>
      </pc:sldChg>
      <pc:sldChg chg="new ord setBg">
        <pc:chgData name="Isabelle Freckelton" userId="325fdac3-4a32-4177-9827-f4fd7dadb053" providerId="ADAL" clId="{59A0B576-907E-59AF-9680-1C0C486756F6}" dt="2026-01-06T00:10:14.889" v="264"/>
        <pc:sldMkLst>
          <pc:docMk/>
          <pc:sldMk cId="804139850" sldId="262"/>
        </pc:sldMkLst>
      </pc:sldChg>
      <pc:sldChg chg="new setBg">
        <pc:chgData name="Isabelle Freckelton" userId="325fdac3-4a32-4177-9827-f4fd7dadb053" providerId="ADAL" clId="{59A0B576-907E-59AF-9680-1C0C486756F6}" dt="2026-01-06T00:18:22.858" v="268"/>
        <pc:sldMkLst>
          <pc:docMk/>
          <pc:sldMk cId="2457210236" sldId="263"/>
        </pc:sldMkLst>
      </pc:sldChg>
      <pc:sldMasterChg chg="modSp">
        <pc:chgData name="Isabelle Freckelton" userId="325fdac3-4a32-4177-9827-f4fd7dadb053" providerId="ADAL" clId="{59A0B576-907E-59AF-9680-1C0C486756F6}" dt="2026-01-06T01:04:05.558" v="270" actId="207"/>
        <pc:sldMasterMkLst>
          <pc:docMk/>
          <pc:sldMasterMk cId="861545524" sldId="2147483660"/>
        </pc:sldMasterMkLst>
        <pc:spChg chg="mod">
          <ac:chgData name="Isabelle Freckelton" userId="325fdac3-4a32-4177-9827-f4fd7dadb053" providerId="ADAL" clId="{59A0B576-907E-59AF-9680-1C0C486756F6}" dt="2026-01-06T01:04:05.558" v="270" actId="207"/>
          <ac:spMkLst>
            <pc:docMk/>
            <pc:sldMasterMk cId="861545524" sldId="2147483660"/>
            <ac:spMk id="3" creationId="{BB379B61-1AEE-4C91-8922-99E84A64DA88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52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52515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2515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2515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BA01A-8F57-1F01-BD53-E0F3CE732D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9B79E-C7E1-DDF1-551A-7579BE120B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39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C20E15-BB61-0D6A-54A3-310DBD9FA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7210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ADA7EB-3DDF-C844-9805-5FB6C5CAC8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pPr algn="ctr"/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7DC608-D752-C146-A0AA-46363AC3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686638-78B0-B7C9-37E2-F8B0866C3362}"/>
              </a:ext>
            </a:extLst>
          </p:cNvPr>
          <p:cNvSpPr txBox="1"/>
          <p:nvPr/>
        </p:nvSpPr>
        <p:spPr>
          <a:xfrm>
            <a:off x="880263" y="457199"/>
            <a:ext cx="10444244" cy="540000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sz="4000" dirty="0">
                <a:solidFill>
                  <a:srgbClr val="C45D3C"/>
                </a:solidFill>
                <a:latin typeface="+mj-lt"/>
              </a:rPr>
              <a:t>Hosanna! 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Hosanna to the Son of David!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 Blessed is he who comes 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in the name of the Lord!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 Hosanna in the highest!</a:t>
            </a:r>
          </a:p>
        </p:txBody>
      </p:sp>
    </p:spTree>
    <p:extLst>
      <p:ext uri="{BB962C8B-B14F-4D97-AF65-F5344CB8AC3E}">
        <p14:creationId xmlns:p14="http://schemas.microsoft.com/office/powerpoint/2010/main" val="1417343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53A943-85AC-9D19-A20E-00C653C36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7BE03-15BF-E683-BFC3-75A2AD70EB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pPr algn="ctr"/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C95949-364B-5165-CCF0-CAEAF546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4</a:t>
            </a:fld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BB4FDA-840E-1B7E-7FD3-9C4DFCE19C5B}"/>
              </a:ext>
            </a:extLst>
          </p:cNvPr>
          <p:cNvSpPr txBox="1"/>
          <p:nvPr/>
        </p:nvSpPr>
        <p:spPr>
          <a:xfrm>
            <a:off x="867492" y="1879924"/>
            <a:ext cx="10440000" cy="255454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sz="4000" dirty="0">
                <a:solidFill>
                  <a:srgbClr val="C45D3C"/>
                </a:solidFill>
                <a:latin typeface="+mj-lt"/>
              </a:rPr>
              <a:t>Blessed is the King who comes in 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the name of the Lord!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 Peace in Heaven and </a:t>
            </a:r>
            <a:br>
              <a:rPr lang="en-US" sz="4000" dirty="0">
                <a:solidFill>
                  <a:srgbClr val="C45D3C"/>
                </a:solidFill>
                <a:latin typeface="+mj-lt"/>
              </a:rPr>
            </a:br>
            <a:r>
              <a:rPr lang="en-US" sz="4000" dirty="0">
                <a:solidFill>
                  <a:srgbClr val="C45D3C"/>
                </a:solidFill>
                <a:latin typeface="+mj-lt"/>
              </a:rPr>
              <a:t>glory in the highest!</a:t>
            </a:r>
          </a:p>
        </p:txBody>
      </p:sp>
    </p:spTree>
    <p:extLst>
      <p:ext uri="{BB962C8B-B14F-4D97-AF65-F5344CB8AC3E}">
        <p14:creationId xmlns:p14="http://schemas.microsoft.com/office/powerpoint/2010/main" val="3977370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275E74-25EF-B63A-7334-4A69101AF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95C324-DF0B-3FC4-C10C-97382A8349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67493" y="457201"/>
            <a:ext cx="10444244" cy="5403850"/>
          </a:xfrm>
          <a:solidFill>
            <a:schemeClr val="bg1"/>
          </a:solidFill>
        </p:spPr>
        <p:txBody>
          <a:bodyPr/>
          <a:lstStyle/>
          <a:p>
            <a:pPr algn="ctr"/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25A9F0-10D8-D698-E2E1-9CBE4AA73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5</a:t>
            </a:fld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D1C73-BD8A-9CA0-64FC-7FC5A71E50A8}"/>
              </a:ext>
            </a:extLst>
          </p:cNvPr>
          <p:cNvSpPr txBox="1"/>
          <p:nvPr/>
        </p:nvSpPr>
        <p:spPr>
          <a:xfrm>
            <a:off x="2320971" y="2497406"/>
            <a:ext cx="7550059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C45D3C"/>
                </a:solidFill>
                <a:latin typeface="+mj-lt"/>
              </a:rPr>
              <a:t>This is Jesus, the prophet from Nazareth in Galilee!</a:t>
            </a:r>
          </a:p>
        </p:txBody>
      </p:sp>
    </p:spTree>
    <p:extLst>
      <p:ext uri="{BB962C8B-B14F-4D97-AF65-F5344CB8AC3E}">
        <p14:creationId xmlns:p14="http://schemas.microsoft.com/office/powerpoint/2010/main" val="152762192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0D506220-C54C-204E-96AA-F81FDA034895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7352C30-5AF9-C649-8617-F074943532C8}" vid="{CC402908-F66E-E344-8347-30D5F8F27B6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57dd1f-699d-4d79-9a3b-b8d4e997a419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b7e36264-b76b-4546-857f-03fce5c6ba07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sharepoint/v3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DBC21D-5588-4FBA-B490-392A810C18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27</TotalTime>
  <Words>73</Words>
  <Application>Microsoft Macintosh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Isabelle Freckelton</cp:lastModifiedBy>
  <cp:revision>1</cp:revision>
  <dcterms:created xsi:type="dcterms:W3CDTF">2025-12-17T03:17:26Z</dcterms:created>
  <dcterms:modified xsi:type="dcterms:W3CDTF">2026-01-06T01:04:14Z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