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60" r:id="rId5"/>
  </p:sldMasterIdLst>
  <p:sldIdLst>
    <p:sldId id="265" r:id="rId6"/>
    <p:sldId id="266" r:id="rId7"/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8288000" cy="10287000"/>
  <p:notesSz cx="6858000" cy="9144000"/>
  <p:embeddedFontLst>
    <p:embeddedFont>
      <p:font typeface="Avenir Next LT Pro" panose="020B0504020202020204" pitchFamily="34" charset="77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748DDB-09EB-1343-8E58-1C361C6F3F25}" v="6" dt="2026-01-06T00:27:25.0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2" autoAdjust="0"/>
    <p:restoredTop sz="94521" autoAdjust="0"/>
  </p:normalViewPr>
  <p:slideViewPr>
    <p:cSldViewPr>
      <p:cViewPr varScale="1">
        <p:scale>
          <a:sx n="75" d="100"/>
          <a:sy n="75" d="100"/>
        </p:scale>
        <p:origin x="176" y="3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2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59A0B576-907E-59AF-9680-1C0C486756F6}"/>
    <pc:docChg chg="addSld delSld modSld sldOrd">
      <pc:chgData name="Isabelle Freckelton" userId="325fdac3-4a32-4177-9827-f4fd7dadb053" providerId="ADAL" clId="{59A0B576-907E-59AF-9680-1C0C486756F6}" dt="2026-01-06T00:27:25.093" v="13"/>
      <pc:docMkLst>
        <pc:docMk/>
      </pc:docMkLst>
      <pc:sldChg chg="modSp mod">
        <pc:chgData name="Isabelle Freckelton" userId="325fdac3-4a32-4177-9827-f4fd7dadb053" providerId="ADAL" clId="{59A0B576-907E-59AF-9680-1C0C486756F6}" dt="2026-01-06T00:24:53.442" v="1" actId="732"/>
        <pc:sldMkLst>
          <pc:docMk/>
          <pc:sldMk cId="0" sldId="256"/>
        </pc:sldMkLst>
        <pc:spChg chg="mod modCrop">
          <ac:chgData name="Isabelle Freckelton" userId="325fdac3-4a32-4177-9827-f4fd7dadb053" providerId="ADAL" clId="{59A0B576-907E-59AF-9680-1C0C486756F6}" dt="2026-01-06T00:24:53.442" v="1" actId="732"/>
          <ac:spMkLst>
            <pc:docMk/>
            <pc:sldMk cId="0" sldId="256"/>
            <ac:spMk id="2" creationId="{00000000-0000-0000-0000-000000000000}"/>
          </ac:spMkLst>
        </pc:spChg>
      </pc:sldChg>
      <pc:sldChg chg="modSp mod">
        <pc:chgData name="Isabelle Freckelton" userId="325fdac3-4a32-4177-9827-f4fd7dadb053" providerId="ADAL" clId="{59A0B576-907E-59AF-9680-1C0C486756F6}" dt="2026-01-06T00:25:17.392" v="3" actId="732"/>
        <pc:sldMkLst>
          <pc:docMk/>
          <pc:sldMk cId="0" sldId="257"/>
        </pc:sldMkLst>
        <pc:spChg chg="mod modCrop">
          <ac:chgData name="Isabelle Freckelton" userId="325fdac3-4a32-4177-9827-f4fd7dadb053" providerId="ADAL" clId="{59A0B576-907E-59AF-9680-1C0C486756F6}" dt="2026-01-06T00:25:17.392" v="3" actId="732"/>
          <ac:spMkLst>
            <pc:docMk/>
            <pc:sldMk cId="0" sldId="257"/>
            <ac:spMk id="2" creationId="{00000000-0000-0000-0000-000000000000}"/>
          </ac:spMkLst>
        </pc:spChg>
      </pc:sldChg>
      <pc:sldChg chg="add del setBg">
        <pc:chgData name="Isabelle Freckelton" userId="325fdac3-4a32-4177-9827-f4fd7dadb053" providerId="ADAL" clId="{59A0B576-907E-59AF-9680-1C0C486756F6}" dt="2026-01-06T00:26:02.554" v="7"/>
        <pc:sldMkLst>
          <pc:docMk/>
          <pc:sldMk cId="896887987" sldId="265"/>
        </pc:sldMkLst>
      </pc:sldChg>
      <pc:sldChg chg="new del">
        <pc:chgData name="Isabelle Freckelton" userId="325fdac3-4a32-4177-9827-f4fd7dadb053" providerId="ADAL" clId="{59A0B576-907E-59AF-9680-1C0C486756F6}" dt="2026-01-06T00:25:32.122" v="5" actId="2696"/>
        <pc:sldMkLst>
          <pc:docMk/>
          <pc:sldMk cId="1767358477" sldId="265"/>
        </pc:sldMkLst>
      </pc:sldChg>
      <pc:sldChg chg="new ord">
        <pc:chgData name="Isabelle Freckelton" userId="325fdac3-4a32-4177-9827-f4fd7dadb053" providerId="ADAL" clId="{59A0B576-907E-59AF-9680-1C0C486756F6}" dt="2026-01-06T00:26:55.021" v="10" actId="20578"/>
        <pc:sldMkLst>
          <pc:docMk/>
          <pc:sldMk cId="3978262214" sldId="265"/>
        </pc:sldMkLst>
      </pc:sldChg>
      <pc:sldChg chg="new ord setBg">
        <pc:chgData name="Isabelle Freckelton" userId="325fdac3-4a32-4177-9827-f4fd7dadb053" providerId="ADAL" clId="{59A0B576-907E-59AF-9680-1C0C486756F6}" dt="2026-01-06T00:27:25.093" v="13"/>
        <pc:sldMkLst>
          <pc:docMk/>
          <pc:sldMk cId="414740130" sldId="266"/>
        </pc:sldMkLst>
      </pc:sldChg>
      <pc:sldChg chg="add del setBg">
        <pc:chgData name="Isabelle Freckelton" userId="325fdac3-4a32-4177-9827-f4fd7dadb053" providerId="ADAL" clId="{59A0B576-907E-59AF-9680-1C0C486756F6}" dt="2026-01-06T00:26:02.554" v="7"/>
        <pc:sldMkLst>
          <pc:docMk/>
          <pc:sldMk cId="1673030179" sldId="2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9" y="1139216"/>
            <a:ext cx="7823606" cy="3581400"/>
          </a:xfrm>
        </p:spPr>
        <p:txBody>
          <a:bodyPr lIns="90000" anchor="b">
            <a:normAutofit/>
          </a:bodyPr>
          <a:lstStyle>
            <a:lvl1pPr algn="l">
              <a:defRPr sz="63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9" y="4929675"/>
            <a:ext cx="7823606" cy="2483643"/>
          </a:xfrm>
        </p:spPr>
        <p:txBody>
          <a:bodyPr/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1238" y="9607354"/>
            <a:ext cx="10284170" cy="547688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852806" y="9607354"/>
            <a:ext cx="4114800" cy="547688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8147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817" y="547688"/>
            <a:ext cx="15666366" cy="19872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0817" y="2738437"/>
            <a:ext cx="15666366" cy="6527007"/>
          </a:xfrm>
        </p:spPr>
        <p:txBody>
          <a:bodyPr lIns="90000" numCol="1" spcCol="288000"/>
          <a:lstStyle>
            <a:lvl1pPr>
              <a:defRPr sz="3600"/>
            </a:lvl1pPr>
            <a:lvl2pPr>
              <a:defRPr sz="33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1238" y="9607354"/>
            <a:ext cx="10284170" cy="547688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852806" y="9607354"/>
            <a:ext cx="4114800" cy="547688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2491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817" y="2364853"/>
            <a:ext cx="15666366" cy="4279106"/>
          </a:xfrm>
        </p:spPr>
        <p:txBody>
          <a:bodyPr anchor="b">
            <a:normAutofit/>
          </a:bodyPr>
          <a:lstStyle>
            <a:lvl1pPr>
              <a:defRPr sz="63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10817" y="6884195"/>
            <a:ext cx="15666366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1310817" y="6703748"/>
            <a:ext cx="433328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1238" y="9607354"/>
            <a:ext cx="10284170" cy="547688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852806" y="9607354"/>
            <a:ext cx="4114800" cy="547688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7836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395" y="547688"/>
            <a:ext cx="15647211" cy="1988345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01240" y="2521745"/>
            <a:ext cx="7625975" cy="123586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900" b="0">
                <a:solidFill>
                  <a:srgbClr val="3C0C00"/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01240" y="3757613"/>
            <a:ext cx="7625972" cy="5526882"/>
          </a:xfrm>
        </p:spPr>
        <p:txBody>
          <a:bodyPr/>
          <a:lstStyle>
            <a:lvl1pPr>
              <a:defRPr sz="3600"/>
            </a:lvl1pPr>
            <a:lvl2pPr>
              <a:defRPr sz="33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322479" y="2521745"/>
            <a:ext cx="7625973" cy="123586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900" b="0">
                <a:solidFill>
                  <a:srgbClr val="3C0C00"/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322480" y="3757613"/>
            <a:ext cx="7625972" cy="5526882"/>
          </a:xfrm>
        </p:spPr>
        <p:txBody>
          <a:bodyPr/>
          <a:lstStyle>
            <a:lvl1pPr>
              <a:defRPr sz="3600"/>
            </a:lvl1pPr>
            <a:lvl2pPr>
              <a:defRPr sz="33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2070" y="9607354"/>
            <a:ext cx="10742178" cy="547688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852806" y="9607354"/>
            <a:ext cx="4114800" cy="547688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2123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1233" y="547688"/>
            <a:ext cx="15665535" cy="19872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1238" y="9607354"/>
            <a:ext cx="10284170" cy="547688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852806" y="9607354"/>
            <a:ext cx="4114800" cy="547688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6818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1238" y="9607354"/>
            <a:ext cx="10284170" cy="547688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852806" y="9607354"/>
            <a:ext cx="4114800" cy="547688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61861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1240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9306" y="1481138"/>
            <a:ext cx="9258300" cy="7310438"/>
          </a:xfrm>
        </p:spPr>
        <p:txBody>
          <a:bodyPr/>
          <a:lstStyle>
            <a:lvl1pPr>
              <a:defRPr sz="3600"/>
            </a:lvl1pPr>
            <a:lvl2pPr>
              <a:defRPr sz="33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01240" y="3329125"/>
            <a:ext cx="5898356" cy="5474357"/>
          </a:xfrm>
        </p:spPr>
        <p:txBody>
          <a:bodyPr>
            <a:normAutofit/>
          </a:bodyPr>
          <a:lstStyle>
            <a:lvl1pPr marL="0" indent="0">
              <a:buNone/>
              <a:defRPr sz="30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1238" y="9607354"/>
            <a:ext cx="10284170" cy="547688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852806" y="9607354"/>
            <a:ext cx="4114800" cy="547688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75827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1240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09306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01240" y="3329125"/>
            <a:ext cx="5898356" cy="5474357"/>
          </a:xfrm>
        </p:spPr>
        <p:txBody>
          <a:bodyPr>
            <a:normAutofit/>
          </a:bodyPr>
          <a:lstStyle>
            <a:lvl1pPr marL="0" indent="0">
              <a:buNone/>
              <a:defRPr sz="30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1238" y="9607354"/>
            <a:ext cx="10284170" cy="547688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852806" y="9607354"/>
            <a:ext cx="4114800" cy="547688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8608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817" y="547688"/>
            <a:ext cx="15666366" cy="1987200"/>
          </a:xfrm>
        </p:spPr>
        <p:txBody>
          <a:bodyPr lIns="90000"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10817" y="2738437"/>
            <a:ext cx="15666366" cy="6527007"/>
          </a:xfrm>
        </p:spPr>
        <p:txBody>
          <a:bodyPr lIns="90000" numCol="1" spcCol="288000"/>
          <a:lstStyle>
            <a:lvl1pPr>
              <a:defRPr sz="3600"/>
            </a:lvl1pPr>
            <a:lvl2pPr>
              <a:defRPr sz="33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45786" y="9607354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143278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222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698009" y="1481138"/>
            <a:ext cx="9262578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94222" y="3315810"/>
            <a:ext cx="5898356" cy="5487672"/>
          </a:xfrm>
        </p:spPr>
        <p:txBody>
          <a:bodyPr>
            <a:normAutofit/>
          </a:bodyPr>
          <a:lstStyle>
            <a:lvl1pPr marL="0" indent="0">
              <a:buNone/>
              <a:defRPr sz="30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45786" y="9607354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317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1233" y="547688"/>
            <a:ext cx="15665535" cy="1987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11233" y="2738437"/>
            <a:ext cx="15665535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43231" y="9607354"/>
            <a:ext cx="10742178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393966" y="9607354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1920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300" b="1" kern="1200">
          <a:solidFill>
            <a:srgbClr val="C45D3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59C7C-E1C0-B5B3-3BB9-493BF1D745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3B59C3-D473-6608-7F90-2B99C20AEA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D9B212-9D4D-AF55-0DBE-93EADD795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8262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8690"/>
            <a:ext cx="18287999" cy="12184379"/>
          </a:xfrm>
          <a:custGeom>
            <a:avLst/>
            <a:gdLst/>
            <a:ahLst/>
            <a:cxnLst/>
            <a:rect l="l" t="t" r="r" b="b"/>
            <a:pathLst>
              <a:path w="14084986" h="9384122">
                <a:moveTo>
                  <a:pt x="0" y="0"/>
                </a:moveTo>
                <a:lnTo>
                  <a:pt x="14084986" y="0"/>
                </a:lnTo>
                <a:lnTo>
                  <a:pt x="14084986" y="9384122"/>
                </a:lnTo>
                <a:lnTo>
                  <a:pt x="0" y="93841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37260"/>
            <a:ext cx="18287999" cy="12161519"/>
          </a:xfrm>
          <a:custGeom>
            <a:avLst/>
            <a:gdLst/>
            <a:ahLst/>
            <a:cxnLst/>
            <a:rect l="l" t="t" r="r" b="b"/>
            <a:pathLst>
              <a:path w="14176562" h="9427414">
                <a:moveTo>
                  <a:pt x="0" y="0"/>
                </a:moveTo>
                <a:lnTo>
                  <a:pt x="14176562" y="0"/>
                </a:lnTo>
                <a:lnTo>
                  <a:pt x="14176562" y="9427414"/>
                </a:lnTo>
                <a:lnTo>
                  <a:pt x="0" y="94274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27A0BA-9E5B-0DC5-545C-00EEBF2DF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740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277FB4D-E817-D9B5-908B-3E73EE625E74}"/>
              </a:ext>
            </a:extLst>
          </p:cNvPr>
          <p:cNvSpPr/>
          <p:nvPr/>
        </p:nvSpPr>
        <p:spPr>
          <a:xfrm>
            <a:off x="0" y="0"/>
            <a:ext cx="18368211" cy="10287000"/>
          </a:xfrm>
          <a:custGeom>
            <a:avLst/>
            <a:gdLst/>
            <a:ahLst/>
            <a:cxnLst/>
            <a:rect l="l" t="t" r="r" b="b"/>
            <a:pathLst>
              <a:path w="7400084" h="9866779">
                <a:moveTo>
                  <a:pt x="0" y="0"/>
                </a:moveTo>
                <a:lnTo>
                  <a:pt x="7400084" y="0"/>
                </a:lnTo>
                <a:lnTo>
                  <a:pt x="7400084" y="9866778"/>
                </a:lnTo>
                <a:lnTo>
                  <a:pt x="0" y="98667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 t="-66102" b="-71976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" name="Freeform 2"/>
          <p:cNvSpPr/>
          <p:nvPr/>
        </p:nvSpPr>
        <p:spPr>
          <a:xfrm>
            <a:off x="4648200" y="1"/>
            <a:ext cx="8991599" cy="10287000"/>
          </a:xfrm>
          <a:custGeom>
            <a:avLst/>
            <a:gdLst/>
            <a:ahLst/>
            <a:cxnLst/>
            <a:rect l="l" t="t" r="r" b="b"/>
            <a:pathLst>
              <a:path w="7400084" h="9866779">
                <a:moveTo>
                  <a:pt x="0" y="0"/>
                </a:moveTo>
                <a:lnTo>
                  <a:pt x="7400084" y="0"/>
                </a:lnTo>
                <a:lnTo>
                  <a:pt x="7400084" y="9866778"/>
                </a:lnTo>
                <a:lnTo>
                  <a:pt x="0" y="98667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0246" b="-6297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55E3E4F6-10AE-7AA1-9161-33AAC59AA1E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6715255" h="10079182">
                <a:moveTo>
                  <a:pt x="0" y="0"/>
                </a:moveTo>
                <a:lnTo>
                  <a:pt x="6715254" y="0"/>
                </a:lnTo>
                <a:lnTo>
                  <a:pt x="6715254" y="10079182"/>
                </a:lnTo>
                <a:lnTo>
                  <a:pt x="0" y="100791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 t="-79711" b="-87123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" name="Freeform 2"/>
          <p:cNvSpPr/>
          <p:nvPr/>
        </p:nvSpPr>
        <p:spPr>
          <a:xfrm>
            <a:off x="4700154" y="0"/>
            <a:ext cx="8887691" cy="10287000"/>
          </a:xfrm>
          <a:custGeom>
            <a:avLst/>
            <a:gdLst/>
            <a:ahLst/>
            <a:cxnLst/>
            <a:rect l="l" t="t" r="r" b="b"/>
            <a:pathLst>
              <a:path w="6715255" h="10079182">
                <a:moveTo>
                  <a:pt x="0" y="0"/>
                </a:moveTo>
                <a:lnTo>
                  <a:pt x="6715254" y="0"/>
                </a:lnTo>
                <a:lnTo>
                  <a:pt x="6715254" y="10079182"/>
                </a:lnTo>
                <a:lnTo>
                  <a:pt x="0" y="100791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4837" b="-14840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CE4568D3-75F3-1A7A-6D0E-C442946B76EB}"/>
              </a:ext>
            </a:extLst>
          </p:cNvPr>
          <p:cNvSpPr/>
          <p:nvPr/>
        </p:nvSpPr>
        <p:spPr>
          <a:xfrm>
            <a:off x="0" y="-1"/>
            <a:ext cx="18287999" cy="10287001"/>
          </a:xfrm>
          <a:custGeom>
            <a:avLst/>
            <a:gdLst/>
            <a:ahLst/>
            <a:cxnLst/>
            <a:rect l="l" t="t" r="r" b="b"/>
            <a:pathLst>
              <a:path w="6753052" h="10079182">
                <a:moveTo>
                  <a:pt x="0" y="0"/>
                </a:moveTo>
                <a:lnTo>
                  <a:pt x="6753052" y="0"/>
                </a:lnTo>
                <a:lnTo>
                  <a:pt x="6753052" y="10079182"/>
                </a:lnTo>
                <a:lnTo>
                  <a:pt x="0" y="100791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 t="-78977" b="-86363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" name="Freeform 2"/>
          <p:cNvSpPr/>
          <p:nvPr/>
        </p:nvSpPr>
        <p:spPr>
          <a:xfrm>
            <a:off x="3199379" y="-3729069"/>
            <a:ext cx="11889242" cy="17745138"/>
          </a:xfrm>
          <a:custGeom>
            <a:avLst/>
            <a:gdLst/>
            <a:ahLst/>
            <a:cxnLst/>
            <a:rect l="l" t="t" r="r" b="b"/>
            <a:pathLst>
              <a:path w="6753052" h="10079182">
                <a:moveTo>
                  <a:pt x="0" y="0"/>
                </a:moveTo>
                <a:lnTo>
                  <a:pt x="6753052" y="0"/>
                </a:lnTo>
                <a:lnTo>
                  <a:pt x="6753052" y="10079182"/>
                </a:lnTo>
                <a:lnTo>
                  <a:pt x="0" y="100791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8689"/>
            <a:ext cx="18287999" cy="12184379"/>
          </a:xfrm>
          <a:custGeom>
            <a:avLst/>
            <a:gdLst/>
            <a:ahLst/>
            <a:cxnLst/>
            <a:rect l="l" t="t" r="r" b="b"/>
            <a:pathLst>
              <a:path w="10079182" h="6715255">
                <a:moveTo>
                  <a:pt x="0" y="0"/>
                </a:moveTo>
                <a:lnTo>
                  <a:pt x="10079182" y="0"/>
                </a:lnTo>
                <a:lnTo>
                  <a:pt x="10079182" y="6715254"/>
                </a:lnTo>
                <a:lnTo>
                  <a:pt x="0" y="67152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104900"/>
            <a:ext cx="18516600" cy="12344400"/>
          </a:xfrm>
          <a:custGeom>
            <a:avLst/>
            <a:gdLst/>
            <a:ahLst/>
            <a:cxnLst/>
            <a:rect l="l" t="t" r="r" b="b"/>
            <a:pathLst>
              <a:path w="14100749" h="9400499">
                <a:moveTo>
                  <a:pt x="0" y="0"/>
                </a:moveTo>
                <a:lnTo>
                  <a:pt x="14100748" y="0"/>
                </a:lnTo>
                <a:lnTo>
                  <a:pt x="14100748" y="9400500"/>
                </a:lnTo>
                <a:lnTo>
                  <a:pt x="0" y="94005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5DA8E3B7-F7C8-6643-89FD-033C4BEF0394}"/>
              </a:ext>
            </a:extLst>
          </p:cNvPr>
          <p:cNvSpPr/>
          <p:nvPr/>
        </p:nvSpPr>
        <p:spPr>
          <a:xfrm>
            <a:off x="0" y="0"/>
            <a:ext cx="18326099" cy="10287000"/>
          </a:xfrm>
          <a:custGeom>
            <a:avLst/>
            <a:gdLst/>
            <a:ahLst/>
            <a:cxnLst/>
            <a:rect l="l" t="t" r="r" b="b"/>
            <a:pathLst>
              <a:path w="7065818" h="10079182">
                <a:moveTo>
                  <a:pt x="0" y="0"/>
                </a:moveTo>
                <a:lnTo>
                  <a:pt x="7065818" y="0"/>
                </a:lnTo>
                <a:lnTo>
                  <a:pt x="7065818" y="10079182"/>
                </a:lnTo>
                <a:lnTo>
                  <a:pt x="0" y="100791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 t="-81161" b="-135545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" name="Freeform 2"/>
          <p:cNvSpPr/>
          <p:nvPr/>
        </p:nvSpPr>
        <p:spPr>
          <a:xfrm>
            <a:off x="4838700" y="-1269628"/>
            <a:ext cx="8610599" cy="12282767"/>
          </a:xfrm>
          <a:custGeom>
            <a:avLst/>
            <a:gdLst/>
            <a:ahLst/>
            <a:cxnLst/>
            <a:rect l="l" t="t" r="r" b="b"/>
            <a:pathLst>
              <a:path w="7065818" h="10079182">
                <a:moveTo>
                  <a:pt x="0" y="0"/>
                </a:moveTo>
                <a:lnTo>
                  <a:pt x="7065818" y="0"/>
                </a:lnTo>
                <a:lnTo>
                  <a:pt x="7065818" y="10079182"/>
                </a:lnTo>
                <a:lnTo>
                  <a:pt x="0" y="100791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24627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40571494-0058-EDC6-769A-6C2AA33A8261}"/>
              </a:ext>
            </a:extLst>
          </p:cNvPr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7067748" h="10078786">
                <a:moveTo>
                  <a:pt x="0" y="0"/>
                </a:moveTo>
                <a:lnTo>
                  <a:pt x="7067748" y="0"/>
                </a:lnTo>
                <a:lnTo>
                  <a:pt x="7067748" y="10078786"/>
                </a:lnTo>
                <a:lnTo>
                  <a:pt x="0" y="100787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 t="-57409" b="-96106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" name="Freeform 2"/>
          <p:cNvSpPr/>
          <p:nvPr/>
        </p:nvSpPr>
        <p:spPr>
          <a:xfrm>
            <a:off x="4648200" y="-941832"/>
            <a:ext cx="8991600" cy="12822248"/>
          </a:xfrm>
          <a:custGeom>
            <a:avLst/>
            <a:gdLst/>
            <a:ahLst/>
            <a:cxnLst/>
            <a:rect l="l" t="t" r="r" b="b"/>
            <a:pathLst>
              <a:path w="7067748" h="10078786">
                <a:moveTo>
                  <a:pt x="0" y="0"/>
                </a:moveTo>
                <a:lnTo>
                  <a:pt x="7067748" y="0"/>
                </a:lnTo>
                <a:lnTo>
                  <a:pt x="7067748" y="10078786"/>
                </a:lnTo>
                <a:lnTo>
                  <a:pt x="0" y="100787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  -  Read-Only" id="{1E17DF77-5BFF-8B4B-8A03-23485E72D0E8}" vid="{258C7FDF-4EB1-B44A-B1F7-B7098F28291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Props1.xml><?xml version="1.0" encoding="utf-8"?>
<ds:datastoreItem xmlns:ds="http://schemas.openxmlformats.org/officeDocument/2006/customXml" ds:itemID="{10C54AD3-DDBB-44A6-AA0C-7A6609E87D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8DD7F3-1CCF-4100-9415-59981C06291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7ACAD12-399B-46AB-9F34-A1049C1B0AAD}">
  <ds:schemaRefs>
    <ds:schemaRef ds:uri="http://schemas.microsoft.com/office/2006/metadata/properties"/>
    <ds:schemaRef ds:uri="7357dd1f-699d-4d79-9a3b-b8d4e997a419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sharepoint/v3"/>
    <ds:schemaRef ds:uri="b7e36264-b76b-4546-857f-03fce5c6ba07"/>
    <ds:schemaRef ds:uri="http://www.w3.org/XML/1998/namespace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</Words>
  <Application>Microsoft Macintosh PowerPoint</Application>
  <PresentationFormat>Custom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Avenir Next LT Pro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(Presentation)</dc:title>
  <cp:lastModifiedBy>Isabelle Freckelton</cp:lastModifiedBy>
  <cp:revision>2</cp:revision>
  <dcterms:created xsi:type="dcterms:W3CDTF">2006-08-16T00:00:00Z</dcterms:created>
  <dcterms:modified xsi:type="dcterms:W3CDTF">2026-01-06T00:27:29Z</dcterms:modified>
  <dc:identifier>DAG5GC7xg-I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