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  <p:sldMasterId id="2147483672" r:id="rId5"/>
  </p:sldMasterIdLst>
  <p:notesMasterIdLst>
    <p:notesMasterId r:id="rId12"/>
  </p:notesMasterIdLst>
  <p:sldIdLst>
    <p:sldId id="257" r:id="rId6"/>
    <p:sldId id="258" r:id="rId7"/>
    <p:sldId id="260" r:id="rId8"/>
    <p:sldId id="259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0C00"/>
    <a:srgbClr val="C45D3C"/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EB02B4-391D-6B17-EBA7-5FF4F8DA536B}" v="7" dt="2026-01-07T00:36:56.4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9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9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Hill" userId="S::claire.hill@salvationarmy.org.au::395705f2-a15c-40fb-87d5-b2cda3f30c38" providerId="AD" clId="Web-{BFEB02B4-391D-6B17-EBA7-5FF4F8DA536B}"/>
    <pc:docChg chg="modSld">
      <pc:chgData name="Claire Hill" userId="S::claire.hill@salvationarmy.org.au::395705f2-a15c-40fb-87d5-b2cda3f30c38" providerId="AD" clId="Web-{BFEB02B4-391D-6B17-EBA7-5FF4F8DA536B}" dt="2026-01-07T00:36:56.412" v="6" actId="20577"/>
      <pc:docMkLst>
        <pc:docMk/>
      </pc:docMkLst>
      <pc:sldChg chg="modSp">
        <pc:chgData name="Claire Hill" userId="S::claire.hill@salvationarmy.org.au::395705f2-a15c-40fb-87d5-b2cda3f30c38" providerId="AD" clId="Web-{BFEB02B4-391D-6B17-EBA7-5FF4F8DA536B}" dt="2026-01-07T00:36:35.114" v="1" actId="20577"/>
        <pc:sldMkLst>
          <pc:docMk/>
          <pc:sldMk cId="573671431" sldId="257"/>
        </pc:sldMkLst>
        <pc:spChg chg="mod">
          <ac:chgData name="Claire Hill" userId="S::claire.hill@salvationarmy.org.au::395705f2-a15c-40fb-87d5-b2cda3f30c38" providerId="AD" clId="Web-{BFEB02B4-391D-6B17-EBA7-5FF4F8DA536B}" dt="2026-01-07T00:36:35.114" v="1" actId="20577"/>
          <ac:spMkLst>
            <pc:docMk/>
            <pc:sldMk cId="573671431" sldId="257"/>
            <ac:spMk id="5" creationId="{F2784757-4229-358E-6B82-D1E89D806C70}"/>
          </ac:spMkLst>
        </pc:spChg>
      </pc:sldChg>
      <pc:sldChg chg="modSp">
        <pc:chgData name="Claire Hill" userId="S::claire.hill@salvationarmy.org.au::395705f2-a15c-40fb-87d5-b2cda3f30c38" providerId="AD" clId="Web-{BFEB02B4-391D-6B17-EBA7-5FF4F8DA536B}" dt="2026-01-07T00:36:38.442" v="2" actId="20577"/>
        <pc:sldMkLst>
          <pc:docMk/>
          <pc:sldMk cId="1605304588" sldId="258"/>
        </pc:sldMkLst>
        <pc:spChg chg="mod">
          <ac:chgData name="Claire Hill" userId="S::claire.hill@salvationarmy.org.au::395705f2-a15c-40fb-87d5-b2cda3f30c38" providerId="AD" clId="Web-{BFEB02B4-391D-6B17-EBA7-5FF4F8DA536B}" dt="2026-01-07T00:36:38.442" v="2" actId="20577"/>
          <ac:spMkLst>
            <pc:docMk/>
            <pc:sldMk cId="1605304588" sldId="258"/>
            <ac:spMk id="5" creationId="{4DC2472E-C16B-9083-7256-467785547210}"/>
          </ac:spMkLst>
        </pc:spChg>
      </pc:sldChg>
      <pc:sldChg chg="modSp">
        <pc:chgData name="Claire Hill" userId="S::claire.hill@salvationarmy.org.au::395705f2-a15c-40fb-87d5-b2cda3f30c38" providerId="AD" clId="Web-{BFEB02B4-391D-6B17-EBA7-5FF4F8DA536B}" dt="2026-01-07T00:36:46.583" v="4" actId="20577"/>
        <pc:sldMkLst>
          <pc:docMk/>
          <pc:sldMk cId="3077611836" sldId="259"/>
        </pc:sldMkLst>
        <pc:spChg chg="mod">
          <ac:chgData name="Claire Hill" userId="S::claire.hill@salvationarmy.org.au::395705f2-a15c-40fb-87d5-b2cda3f30c38" providerId="AD" clId="Web-{BFEB02B4-391D-6B17-EBA7-5FF4F8DA536B}" dt="2026-01-07T00:36:46.583" v="4" actId="20577"/>
          <ac:spMkLst>
            <pc:docMk/>
            <pc:sldMk cId="3077611836" sldId="259"/>
            <ac:spMk id="6" creationId="{806F3C79-F592-7451-ACB7-CCCB05744C06}"/>
          </ac:spMkLst>
        </pc:spChg>
      </pc:sldChg>
      <pc:sldChg chg="modSp">
        <pc:chgData name="Claire Hill" userId="S::claire.hill@salvationarmy.org.au::395705f2-a15c-40fb-87d5-b2cda3f30c38" providerId="AD" clId="Web-{BFEB02B4-391D-6B17-EBA7-5FF4F8DA536B}" dt="2026-01-07T00:36:42.411" v="3" actId="20577"/>
        <pc:sldMkLst>
          <pc:docMk/>
          <pc:sldMk cId="1392528149" sldId="260"/>
        </pc:sldMkLst>
        <pc:spChg chg="mod">
          <ac:chgData name="Claire Hill" userId="S::claire.hill@salvationarmy.org.au::395705f2-a15c-40fb-87d5-b2cda3f30c38" providerId="AD" clId="Web-{BFEB02B4-391D-6B17-EBA7-5FF4F8DA536B}" dt="2026-01-07T00:36:42.411" v="3" actId="20577"/>
          <ac:spMkLst>
            <pc:docMk/>
            <pc:sldMk cId="1392528149" sldId="260"/>
            <ac:spMk id="6" creationId="{9A548978-1D94-F29D-598E-E64B8D02B91D}"/>
          </ac:spMkLst>
        </pc:spChg>
      </pc:sldChg>
      <pc:sldChg chg="modSp">
        <pc:chgData name="Claire Hill" userId="S::claire.hill@salvationarmy.org.au::395705f2-a15c-40fb-87d5-b2cda3f30c38" providerId="AD" clId="Web-{BFEB02B4-391D-6B17-EBA7-5FF4F8DA536B}" dt="2026-01-07T00:36:51.755" v="5" actId="20577"/>
        <pc:sldMkLst>
          <pc:docMk/>
          <pc:sldMk cId="668546495" sldId="261"/>
        </pc:sldMkLst>
        <pc:spChg chg="mod">
          <ac:chgData name="Claire Hill" userId="S::claire.hill@salvationarmy.org.au::395705f2-a15c-40fb-87d5-b2cda3f30c38" providerId="AD" clId="Web-{BFEB02B4-391D-6B17-EBA7-5FF4F8DA536B}" dt="2026-01-07T00:36:51.755" v="5" actId="20577"/>
          <ac:spMkLst>
            <pc:docMk/>
            <pc:sldMk cId="668546495" sldId="261"/>
            <ac:spMk id="5" creationId="{4DC2472E-C16B-9083-7256-467785547210}"/>
          </ac:spMkLst>
        </pc:spChg>
      </pc:sldChg>
      <pc:sldChg chg="modSp">
        <pc:chgData name="Claire Hill" userId="S::claire.hill@salvationarmy.org.au::395705f2-a15c-40fb-87d5-b2cda3f30c38" providerId="AD" clId="Web-{BFEB02B4-391D-6B17-EBA7-5FF4F8DA536B}" dt="2026-01-07T00:36:56.412" v="6" actId="20577"/>
        <pc:sldMkLst>
          <pc:docMk/>
          <pc:sldMk cId="3243340731" sldId="262"/>
        </pc:sldMkLst>
        <pc:spChg chg="mod">
          <ac:chgData name="Claire Hill" userId="S::claire.hill@salvationarmy.org.au::395705f2-a15c-40fb-87d5-b2cda3f30c38" providerId="AD" clId="Web-{BFEB02B4-391D-6B17-EBA7-5FF4F8DA536B}" dt="2026-01-07T00:36:56.412" v="6" actId="20577"/>
          <ac:spMkLst>
            <pc:docMk/>
            <pc:sldMk cId="3243340731" sldId="262"/>
            <ac:spMk id="2" creationId="{6BD84212-B7E0-D70F-D05D-40C60C70FC6E}"/>
          </ac:spMkLst>
        </pc:spChg>
      </pc:sldChg>
    </pc:docChg>
  </pc:docChgLst>
  <pc:docChgLst>
    <pc:chgData name="Taryn Somerville" userId="69027dbc-bab2-498d-a7ad-5b94e4d4fd30" providerId="ADAL" clId="{EA837642-DE64-489F-ACEA-A65CD331E8F0}"/>
    <pc:docChg chg="undo custSel addSld delSld modSld sldOrd">
      <pc:chgData name="Taryn Somerville" userId="69027dbc-bab2-498d-a7ad-5b94e4d4fd30" providerId="ADAL" clId="{EA837642-DE64-489F-ACEA-A65CD331E8F0}" dt="2025-12-23T02:35:53.782" v="130" actId="12788"/>
      <pc:docMkLst>
        <pc:docMk/>
      </pc:docMkLst>
      <pc:sldChg chg="modSp mod">
        <pc:chgData name="Taryn Somerville" userId="69027dbc-bab2-498d-a7ad-5b94e4d4fd30" providerId="ADAL" clId="{EA837642-DE64-489F-ACEA-A65CD331E8F0}" dt="2025-12-23T02:27:32.339" v="8" actId="12788"/>
        <pc:sldMkLst>
          <pc:docMk/>
          <pc:sldMk cId="573671431" sldId="257"/>
        </pc:sldMkLst>
        <pc:spChg chg="mod">
          <ac:chgData name="Taryn Somerville" userId="69027dbc-bab2-498d-a7ad-5b94e4d4fd30" providerId="ADAL" clId="{EA837642-DE64-489F-ACEA-A65CD331E8F0}" dt="2025-12-23T02:27:32.339" v="8" actId="12788"/>
          <ac:spMkLst>
            <pc:docMk/>
            <pc:sldMk cId="573671431" sldId="257"/>
            <ac:spMk id="5" creationId="{F2784757-4229-358E-6B82-D1E89D806C70}"/>
          </ac:spMkLst>
        </pc:spChg>
      </pc:sldChg>
      <pc:sldChg chg="modSp mod">
        <pc:chgData name="Taryn Somerville" userId="69027dbc-bab2-498d-a7ad-5b94e4d4fd30" providerId="ADAL" clId="{EA837642-DE64-489F-ACEA-A65CD331E8F0}" dt="2025-12-23T02:27:58.284" v="16" actId="14100"/>
        <pc:sldMkLst>
          <pc:docMk/>
          <pc:sldMk cId="1605304588" sldId="258"/>
        </pc:sldMkLst>
        <pc:spChg chg="mod">
          <ac:chgData name="Taryn Somerville" userId="69027dbc-bab2-498d-a7ad-5b94e4d4fd30" providerId="ADAL" clId="{EA837642-DE64-489F-ACEA-A65CD331E8F0}" dt="2025-12-23T02:27:58.284" v="16" actId="14100"/>
          <ac:spMkLst>
            <pc:docMk/>
            <pc:sldMk cId="1605304588" sldId="258"/>
            <ac:spMk id="5" creationId="{4DC2472E-C16B-9083-7256-467785547210}"/>
          </ac:spMkLst>
        </pc:spChg>
      </pc:sldChg>
      <pc:sldChg chg="addSp delSp modSp mod ord">
        <pc:chgData name="Taryn Somerville" userId="69027dbc-bab2-498d-a7ad-5b94e4d4fd30" providerId="ADAL" clId="{EA837642-DE64-489F-ACEA-A65CD331E8F0}" dt="2025-12-23T02:34:46.333" v="119" actId="14100"/>
        <pc:sldMkLst>
          <pc:docMk/>
          <pc:sldMk cId="3077611836" sldId="259"/>
        </pc:sldMkLst>
        <pc:spChg chg="add mod">
          <ac:chgData name="Taryn Somerville" userId="69027dbc-bab2-498d-a7ad-5b94e4d4fd30" providerId="ADAL" clId="{EA837642-DE64-489F-ACEA-A65CD331E8F0}" dt="2025-12-23T02:34:46.333" v="119" actId="14100"/>
          <ac:spMkLst>
            <pc:docMk/>
            <pc:sldMk cId="3077611836" sldId="259"/>
            <ac:spMk id="6" creationId="{806F3C79-F592-7451-ACB7-CCCB05744C06}"/>
          </ac:spMkLst>
        </pc:spChg>
      </pc:sldChg>
      <pc:sldChg chg="addSp delSp modSp mod">
        <pc:chgData name="Taryn Somerville" userId="69027dbc-bab2-498d-a7ad-5b94e4d4fd30" providerId="ADAL" clId="{EA837642-DE64-489F-ACEA-A65CD331E8F0}" dt="2025-12-23T02:35:53.782" v="130" actId="12788"/>
        <pc:sldMkLst>
          <pc:docMk/>
          <pc:sldMk cId="1392528149" sldId="260"/>
        </pc:sldMkLst>
        <pc:spChg chg="add mod">
          <ac:chgData name="Taryn Somerville" userId="69027dbc-bab2-498d-a7ad-5b94e4d4fd30" providerId="ADAL" clId="{EA837642-DE64-489F-ACEA-A65CD331E8F0}" dt="2025-12-23T02:35:53.782" v="130" actId="12788"/>
          <ac:spMkLst>
            <pc:docMk/>
            <pc:sldMk cId="1392528149" sldId="260"/>
            <ac:spMk id="6" creationId="{9A548978-1D94-F29D-598E-E64B8D02B91D}"/>
          </ac:spMkLst>
        </pc:spChg>
      </pc:sldChg>
      <pc:sldChg chg="modSp mod">
        <pc:chgData name="Taryn Somerville" userId="69027dbc-bab2-498d-a7ad-5b94e4d4fd30" providerId="ADAL" clId="{EA837642-DE64-489F-ACEA-A65CD331E8F0}" dt="2025-12-23T02:33:36.372" v="99" actId="1076"/>
        <pc:sldMkLst>
          <pc:docMk/>
          <pc:sldMk cId="668546495" sldId="261"/>
        </pc:sldMkLst>
        <pc:spChg chg="mod">
          <ac:chgData name="Taryn Somerville" userId="69027dbc-bab2-498d-a7ad-5b94e4d4fd30" providerId="ADAL" clId="{EA837642-DE64-489F-ACEA-A65CD331E8F0}" dt="2025-12-23T02:33:36.372" v="99" actId="1076"/>
          <ac:spMkLst>
            <pc:docMk/>
            <pc:sldMk cId="668546495" sldId="261"/>
            <ac:spMk id="5" creationId="{4DC2472E-C16B-9083-7256-467785547210}"/>
          </ac:spMkLst>
        </pc:spChg>
      </pc:sldChg>
      <pc:sldChg chg="modSp mod">
        <pc:chgData name="Taryn Somerville" userId="69027dbc-bab2-498d-a7ad-5b94e4d4fd30" providerId="ADAL" clId="{EA837642-DE64-489F-ACEA-A65CD331E8F0}" dt="2025-12-23T02:34:38.375" v="118" actId="14100"/>
        <pc:sldMkLst>
          <pc:docMk/>
          <pc:sldMk cId="3243340731" sldId="262"/>
        </pc:sldMkLst>
        <pc:spChg chg="mod">
          <ac:chgData name="Taryn Somerville" userId="69027dbc-bab2-498d-a7ad-5b94e4d4fd30" providerId="ADAL" clId="{EA837642-DE64-489F-ACEA-A65CD331E8F0}" dt="2025-12-23T02:34:38.375" v="118" actId="14100"/>
          <ac:spMkLst>
            <pc:docMk/>
            <pc:sldMk cId="3243340731" sldId="262"/>
            <ac:spMk id="2" creationId="{6BD84212-B7E0-D70F-D05D-40C60C70FC6E}"/>
          </ac:spMkLst>
        </pc:spChg>
      </pc:sldChg>
    </pc:docChg>
  </pc:docChgLst>
  <pc:docChgLst>
    <pc:chgData name="Taryn Somerville" userId="S::taryn.somerville@salvationarmy.org.au::69027dbc-bab2-498d-a7ad-5b94e4d4fd30" providerId="AD" clId="Web-{6FF8A092-C506-A94E-8899-5E06D04EC3EE}"/>
    <pc:docChg chg="modSld">
      <pc:chgData name="Taryn Somerville" userId="S::taryn.somerville@salvationarmy.org.au::69027dbc-bab2-498d-a7ad-5b94e4d4fd30" providerId="AD" clId="Web-{6FF8A092-C506-A94E-8899-5E06D04EC3EE}" dt="2025-12-23T03:02:00.975" v="7" actId="1076"/>
      <pc:docMkLst>
        <pc:docMk/>
      </pc:docMkLst>
      <pc:sldChg chg="modSp">
        <pc:chgData name="Taryn Somerville" userId="S::taryn.somerville@salvationarmy.org.au::69027dbc-bab2-498d-a7ad-5b94e4d4fd30" providerId="AD" clId="Web-{6FF8A092-C506-A94E-8899-5E06D04EC3EE}" dt="2025-12-23T03:02:00.975" v="7" actId="1076"/>
        <pc:sldMkLst>
          <pc:docMk/>
          <pc:sldMk cId="1392528149" sldId="260"/>
        </pc:sldMkLst>
        <pc:spChg chg="mod">
          <ac:chgData name="Taryn Somerville" userId="S::taryn.somerville@salvationarmy.org.au::69027dbc-bab2-498d-a7ad-5b94e4d4fd30" providerId="AD" clId="Web-{6FF8A092-C506-A94E-8899-5E06D04EC3EE}" dt="2025-12-23T03:02:00.975" v="7" actId="1076"/>
          <ac:spMkLst>
            <pc:docMk/>
            <pc:sldMk cId="1392528149" sldId="260"/>
            <ac:spMk id="6" creationId="{9A548978-1D94-F29D-598E-E64B8D02B91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759477"/>
            <a:ext cx="5215737" cy="2387600"/>
          </a:xfrm>
        </p:spPr>
        <p:txBody>
          <a:bodyPr lIns="90000" anchor="b">
            <a:normAutofit/>
          </a:bodyPr>
          <a:lstStyle>
            <a:lvl1pPr algn="l">
              <a:defRPr sz="4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3286450"/>
            <a:ext cx="5215737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AU" dirty="0"/>
          </a:p>
        </p:txBody>
      </p:sp>
      <p:sp>
        <p:nvSpPr>
          <p:cNvPr id="2" name="Footer Placeholder 5">
            <a:extLst>
              <a:ext uri="{FF2B5EF4-FFF2-40B4-BE49-F238E27FC236}">
                <a16:creationId xmlns:a16="http://schemas.microsoft.com/office/drawing/2014/main" id="{786D3AA9-4C94-83E1-E44F-F2465CC5C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F9EA3749-5E2B-D06D-854E-141C6096E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439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</p:spPr>
        <p:txBody>
          <a:bodyPr anchor="b" anchorCtr="0"/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878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62C8B51-5DE3-5812-62A7-7A24D5EC8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10CB6E4-48A6-9E88-83DA-7D06F8FAF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847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1576568"/>
            <a:ext cx="10444244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878" y="4589463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64D0EDB-A42B-2942-AD8C-5C410CD624FF}"/>
              </a:ext>
            </a:extLst>
          </p:cNvPr>
          <p:cNvCxnSpPr>
            <a:cxnSpLocks/>
          </p:cNvCxnSpPr>
          <p:nvPr userDrawn="1"/>
        </p:nvCxnSpPr>
        <p:spPr>
          <a:xfrm>
            <a:off x="873878" y="446916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8F3AEAE1-2D84-FA41-7BB5-65A176D40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AA2942ED-1D47-33B5-27A2-312736CAD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99983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263" y="365125"/>
            <a:ext cx="10431474" cy="1325563"/>
          </a:xfrm>
        </p:spPr>
        <p:txBody>
          <a:bodyPr anchor="b" anchorCtr="0"/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7493" y="1681163"/>
            <a:ext cx="5083983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rgbClr val="3C0C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67493" y="2505075"/>
            <a:ext cx="5083981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4986" y="1681163"/>
            <a:ext cx="5083982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rgbClr val="3C0C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4986" y="2505075"/>
            <a:ext cx="5083981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C564E9-0DDD-4DE7-A975-4A3CFBAAF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8047" y="6404902"/>
            <a:ext cx="716145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CD851B-A40D-4A31-97EA-ADFB5BFD9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3427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</p:spPr>
        <p:txBody>
          <a:bodyPr anchor="b" anchorCtr="0"/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F64189B9-B679-B4BD-77A7-00A65DE4F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7A152413-85EF-F40A-66CD-D04D9AFC5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8616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5">
            <a:extLst>
              <a:ext uri="{FF2B5EF4-FFF2-40B4-BE49-F238E27FC236}">
                <a16:creationId xmlns:a16="http://schemas.microsoft.com/office/drawing/2014/main" id="{FB5C28EA-EB5E-A3F9-4506-14B6DFD8F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CB1C643A-47E1-1E7C-E336-DD8C603CE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47192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9537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7493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14FDDD-D9B1-4273-BDAE-A6FAA3FE5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4241BC-6803-4C82-AC35-11D867079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9602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9537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2DA3F-AFB0-4BE8-8A17-D52676AC7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7493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87D84FFD-0328-9BB9-DDB5-910A07CAB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FDC23FDB-0416-7DF4-6B4B-6996FD392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15156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49E69-0232-4395-8782-5F4D20A5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365125"/>
            <a:ext cx="10167644" cy="1324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56533-4789-4212-AFA9-3381A217C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67493" y="1825625"/>
            <a:ext cx="10167644" cy="43513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DF1D1C-E2E5-46EF-9818-F6A4C107C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3" y="6404902"/>
            <a:ext cx="685611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0817A5-C004-4624-8EC5-063F30D4D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92708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8765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0BC70-6510-4149-80E4-9403DB84B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</p:spPr>
        <p:txBody>
          <a:bodyPr lIns="90000" anchor="b" anchorCtr="0"/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878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6EE402F-29A5-97C8-CCB3-D35C1D1EC6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3857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92020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2814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2006" y="987425"/>
            <a:ext cx="617505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AU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FA8BFEC-AB2E-824B-9489-93F76892B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2814" y="2210540"/>
            <a:ext cx="3932237" cy="365844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C67ACD2-979A-E4A5-D9E0-9CB91B7AD1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3857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51792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11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4155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642EA-DFC4-4C06-B1F4-F7D4C4A064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2154" y="6404902"/>
            <a:ext cx="71614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A860CE-669D-483D-BD76-863DDD010F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61545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52" r:id="rId10"/>
    <p:sldLayoutId id="214748365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kern="1200">
          <a:solidFill>
            <a:srgbClr val="C45D3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 userDrawn="1">
          <p15:clr>
            <a:srgbClr val="F26B43"/>
          </p15:clr>
        </p15:guide>
        <p15:guide id="3" orient="horz" pos="417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2232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shield with white text&#10;&#10;Description automatically generated">
            <a:extLst>
              <a:ext uri="{FF2B5EF4-FFF2-40B4-BE49-F238E27FC236}">
                <a16:creationId xmlns:a16="http://schemas.microsoft.com/office/drawing/2014/main" id="{FFD12FCC-024C-3598-61D4-93B60A74052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406" y="2593521"/>
            <a:ext cx="2269565" cy="167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1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62644" y="6404902"/>
            <a:ext cx="2743200" cy="365125"/>
          </a:xfrm>
        </p:spPr>
        <p:txBody>
          <a:bodyPr/>
          <a:lstStyle/>
          <a:p>
            <a:fld id="{B3DCD73F-D2FC-42C9-AEFE-D7C4198EA148}" type="slidenum">
              <a:rPr lang="en-AU" smtClean="0"/>
              <a:t>1</a:t>
            </a:fld>
            <a:endParaRPr lang="en-AU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2784757-4229-358E-6B82-D1E89D806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073" y="365125"/>
            <a:ext cx="10877855" cy="4850342"/>
          </a:xfrm>
        </p:spPr>
        <p:txBody>
          <a:bodyPr anchor="ctr">
            <a:normAutofit/>
          </a:bodyPr>
          <a:lstStyle/>
          <a:p>
            <a:r>
              <a:rPr lang="en-US" sz="8000" b="0" dirty="0">
                <a:solidFill>
                  <a:srgbClr val="3C0C00"/>
                </a:solidFill>
              </a:rPr>
              <a:t>What is the first thing that comes to mind when you think of Easter?</a:t>
            </a:r>
            <a:endParaRPr lang="en-US" sz="7200" dirty="0">
              <a:solidFill>
                <a:srgbClr val="3C0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671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70EB8E-E181-6DED-94F7-62704DC3C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B3C0AA-6D6B-22A4-EC66-71D213A21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62644" y="6404902"/>
            <a:ext cx="2743200" cy="365125"/>
          </a:xfrm>
        </p:spPr>
        <p:txBody>
          <a:bodyPr/>
          <a:lstStyle/>
          <a:p>
            <a:fld id="{B3DCD73F-D2FC-42C9-AEFE-D7C4198EA148}" type="slidenum">
              <a:rPr lang="en-AU" smtClean="0"/>
              <a:t>2</a:t>
            </a:fld>
            <a:endParaRPr lang="en-AU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DC2472E-C16B-9083-7256-467785547210}"/>
              </a:ext>
            </a:extLst>
          </p:cNvPr>
          <p:cNvSpPr txBox="1">
            <a:spLocks/>
          </p:cNvSpPr>
          <p:nvPr/>
        </p:nvSpPr>
        <p:spPr>
          <a:xfrm>
            <a:off x="533399" y="365125"/>
            <a:ext cx="10803467" cy="539341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kern="1200">
                <a:solidFill>
                  <a:srgbClr val="C45D3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0" dirty="0">
                <a:solidFill>
                  <a:srgbClr val="3C0C00"/>
                </a:solidFill>
              </a:rPr>
              <a:t>What is an Easter tradition that your family does each year?</a:t>
            </a:r>
          </a:p>
        </p:txBody>
      </p:sp>
    </p:spTree>
    <p:extLst>
      <p:ext uri="{BB962C8B-B14F-4D97-AF65-F5344CB8AC3E}">
        <p14:creationId xmlns:p14="http://schemas.microsoft.com/office/powerpoint/2010/main" val="1605304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62644" y="6404902"/>
            <a:ext cx="2743200" cy="365125"/>
          </a:xfrm>
        </p:spPr>
        <p:txBody>
          <a:bodyPr/>
          <a:lstStyle/>
          <a:p>
            <a:fld id="{B3DCD73F-D2FC-42C9-AEFE-D7C4198EA148}" type="slidenum">
              <a:rPr lang="en-AU" smtClean="0"/>
              <a:t>3</a:t>
            </a:fld>
            <a:endParaRPr lang="en-AU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A548978-1D94-F29D-598E-E64B8D02B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024" y="372534"/>
            <a:ext cx="11830991" cy="5181600"/>
          </a:xfrm>
        </p:spPr>
        <p:txBody>
          <a:bodyPr anchor="ctr">
            <a:noAutofit/>
          </a:bodyPr>
          <a:lstStyle/>
          <a:p>
            <a:r>
              <a:rPr lang="en-US" sz="6600" b="0" dirty="0">
                <a:solidFill>
                  <a:srgbClr val="3C0C00"/>
                </a:solidFill>
              </a:rPr>
              <a:t>Our theme for Easter this year is ‘Unshakeable Love’. </a:t>
            </a:r>
            <a:br>
              <a:rPr lang="en-US" sz="6600" b="0" dirty="0"/>
            </a:br>
            <a:r>
              <a:rPr lang="en-US" sz="6600" b="0" dirty="0">
                <a:solidFill>
                  <a:srgbClr val="3C0C00"/>
                </a:solidFill>
              </a:rPr>
              <a:t>Who has shown you unshakeable love and how?</a:t>
            </a:r>
            <a:r>
              <a:rPr lang="en-US" sz="6600" dirty="0">
                <a:solidFill>
                  <a:srgbClr val="3C0C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92528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07672C-1E38-1F7A-BB12-A9141A6F2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13A4D6-E5DE-622E-CFFB-9B4EBBCEB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62644" y="6404902"/>
            <a:ext cx="2743200" cy="365125"/>
          </a:xfrm>
        </p:spPr>
        <p:txBody>
          <a:bodyPr/>
          <a:lstStyle/>
          <a:p>
            <a:fld id="{B3DCD73F-D2FC-42C9-AEFE-D7C4198EA148}" type="slidenum">
              <a:rPr lang="en-AU" smtClean="0"/>
              <a:t>4</a:t>
            </a:fld>
            <a:endParaRPr lang="en-AU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06F3C79-F592-7451-ACB7-CCCB05744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806" y="365125"/>
            <a:ext cx="10742389" cy="4376208"/>
          </a:xfrm>
        </p:spPr>
        <p:txBody>
          <a:bodyPr anchor="ctr">
            <a:normAutofit/>
          </a:bodyPr>
          <a:lstStyle/>
          <a:p>
            <a:r>
              <a:rPr lang="en-US" sz="8000" b="0" dirty="0">
                <a:solidFill>
                  <a:srgbClr val="3C0C00"/>
                </a:solidFill>
              </a:rPr>
              <a:t>What is one Easter memory that makes you smile?</a:t>
            </a:r>
          </a:p>
        </p:txBody>
      </p:sp>
    </p:spTree>
    <p:extLst>
      <p:ext uri="{BB962C8B-B14F-4D97-AF65-F5344CB8AC3E}">
        <p14:creationId xmlns:p14="http://schemas.microsoft.com/office/powerpoint/2010/main" val="3077611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70EB8E-E181-6DED-94F7-62704DC3C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B3C0AA-6D6B-22A4-EC66-71D213A21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62644" y="6404902"/>
            <a:ext cx="2743200" cy="365125"/>
          </a:xfrm>
        </p:spPr>
        <p:txBody>
          <a:bodyPr/>
          <a:lstStyle/>
          <a:p>
            <a:fld id="{B3DCD73F-D2FC-42C9-AEFE-D7C4198EA148}" type="slidenum">
              <a:rPr lang="en-AU" smtClean="0"/>
              <a:t>5</a:t>
            </a:fld>
            <a:endParaRPr lang="en-AU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DC2472E-C16B-9083-7256-467785547210}"/>
              </a:ext>
            </a:extLst>
          </p:cNvPr>
          <p:cNvSpPr txBox="1">
            <a:spLocks/>
          </p:cNvSpPr>
          <p:nvPr/>
        </p:nvSpPr>
        <p:spPr>
          <a:xfrm>
            <a:off x="741739" y="491065"/>
            <a:ext cx="10708522" cy="431815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kern="1200">
                <a:solidFill>
                  <a:srgbClr val="C45D3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0" dirty="0">
                <a:solidFill>
                  <a:srgbClr val="3C0C00"/>
                </a:solidFill>
              </a:rPr>
              <a:t>How can you show unshakeable love to others this Easter?</a:t>
            </a:r>
          </a:p>
        </p:txBody>
      </p:sp>
    </p:spTree>
    <p:extLst>
      <p:ext uri="{BB962C8B-B14F-4D97-AF65-F5344CB8AC3E}">
        <p14:creationId xmlns:p14="http://schemas.microsoft.com/office/powerpoint/2010/main" val="668546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07672C-1E38-1F7A-BB12-A9141A6F2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4212-B7E0-D70F-D05D-40C60C70F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839" y="719666"/>
            <a:ext cx="11394322" cy="4207933"/>
          </a:xfrm>
        </p:spPr>
        <p:txBody>
          <a:bodyPr anchor="ctr">
            <a:normAutofit/>
          </a:bodyPr>
          <a:lstStyle/>
          <a:p>
            <a:r>
              <a:rPr lang="en-US" sz="8000" b="0" dirty="0">
                <a:solidFill>
                  <a:srgbClr val="3C0C00"/>
                </a:solidFill>
              </a:rPr>
              <a:t>How do you see God’s unshakeable love in the Easter story?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13A4D6-E5DE-622E-CFFB-9B4EBBCEB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62644" y="6404902"/>
            <a:ext cx="2743200" cy="365125"/>
          </a:xfrm>
        </p:spPr>
        <p:txBody>
          <a:bodyPr/>
          <a:lstStyle/>
          <a:p>
            <a:fld id="{B3DCD73F-D2FC-42C9-AEFE-D7C4198EA148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4334073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67352C30-5AF9-C649-8617-F074943532C8}" vid="{0D506220-C54C-204E-96AA-F81FDA03489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67352C30-5AF9-C649-8617-F074943532C8}" vid="{CC402908-F66E-E344-8347-30D5F8F27B6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ad1f5a0-fa71-4dab-a083-db26db2596cf">
      <UserInfo>
        <DisplayName>Sue Arundell</DisplayName>
        <AccountId>2782</AccountId>
        <AccountType/>
      </UserInfo>
      <UserInfo>
        <DisplayName>Matt Allensby</DisplayName>
        <AccountId>2077</AccountId>
        <AccountType/>
      </UserInfo>
    </SharedWithUsers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cc429551369bc7089bc83c3bd53c6c9f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a06a434168ad2d8383ab7f179468d402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B0CABB-74DC-46F6-9DA1-D60A0FFB23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D74F41-8B89-43AA-90AE-6260BF2FA137}">
  <ds:schemaRefs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purl.org/dc/dcmitype/"/>
    <ds:schemaRef ds:uri="http://schemas.microsoft.com/sharepoint/v3"/>
    <ds:schemaRef ds:uri="http://schemas.microsoft.com/office/2006/documentManagement/types"/>
    <ds:schemaRef ds:uri="7357dd1f-699d-4d79-9a3b-b8d4e997a419"/>
    <ds:schemaRef ds:uri="b7e36264-b76b-4546-857f-03fce5c6ba07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21B87C8-A167-45FC-94AF-3999F832EA94}"/>
</file>

<file path=docProps/app.xml><?xml version="1.0" encoding="utf-8"?>
<Properties xmlns="http://schemas.openxmlformats.org/officeDocument/2006/extended-properties" xmlns:vt="http://schemas.openxmlformats.org/officeDocument/2006/docPropsVTypes">
  <Template>1_Office Theme</Template>
  <TotalTime>55</TotalTime>
  <Words>87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1_Office Theme</vt:lpstr>
      <vt:lpstr>Custom Design</vt:lpstr>
      <vt:lpstr>What is the first thing that comes to mind when you think of Easter?</vt:lpstr>
      <vt:lpstr>PowerPoint Presentation</vt:lpstr>
      <vt:lpstr>Our theme for Easter this year is ‘Unshakeable Love’.  Who has shown you unshakeable love and how? </vt:lpstr>
      <vt:lpstr>What is one Easter memory that makes you smile?</vt:lpstr>
      <vt:lpstr>PowerPoint Presentation</vt:lpstr>
      <vt:lpstr>How do you see God’s unshakeable love in the Easter story?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the first thing that comes to mind when you think of Easter?</dc:title>
  <dc:creator>Isabelle Freckelton</dc:creator>
  <cp:lastModifiedBy>Taryn Somerville</cp:lastModifiedBy>
  <cp:revision>12</cp:revision>
  <dcterms:created xsi:type="dcterms:W3CDTF">2025-12-18T01:03:39Z</dcterms:created>
  <dcterms:modified xsi:type="dcterms:W3CDTF">2026-01-07T00:36:59Z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