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63" r:id="rId5"/>
    <p:sldId id="257" r:id="rId6"/>
    <p:sldId id="264" r:id="rId7"/>
    <p:sldId id="265" r:id="rId8"/>
    <p:sldId id="266" r:id="rId9"/>
    <p:sldId id="267" r:id="rId10"/>
    <p:sldId id="284" r:id="rId11"/>
    <p:sldId id="268" r:id="rId12"/>
    <p:sldId id="269" r:id="rId13"/>
    <p:sldId id="270" r:id="rId14"/>
    <p:sldId id="271" r:id="rId15"/>
    <p:sldId id="272" r:id="rId16"/>
    <p:sldId id="273" r:id="rId17"/>
    <p:sldId id="274" r:id="rId18"/>
    <p:sldId id="275" r:id="rId19"/>
    <p:sldId id="276" r:id="rId20"/>
    <p:sldId id="277" r:id="rId21"/>
    <p:sldId id="285" r:id="rId22"/>
    <p:sldId id="278" r:id="rId23"/>
    <p:sldId id="279" r:id="rId24"/>
    <p:sldId id="280" r:id="rId25"/>
    <p:sldId id="281" r:id="rId26"/>
    <p:sldId id="282" r:id="rId27"/>
    <p:sldId id="283" r:id="rId28"/>
    <p:sldId id="259" r:id="rId29"/>
    <p:sldId id="256" r:id="rId30"/>
    <p:sldId id="261" r:id="rId31"/>
    <p:sldId id="262" r:id="rId32"/>
  </p:sldIdLst>
  <p:sldSz cx="18288000" cy="10287000"/>
  <p:notesSz cx="6858000" cy="9144000"/>
  <p:embeddedFontLst>
    <p:embeddedFont>
      <p:font typeface="Avenir Next LT Pro" panose="020B0504020202020204" pitchFamily="34" charset="0"/>
      <p:regular r:id="rId33"/>
      <p:bold r:id="rId34"/>
      <p:italic r:id="rId35"/>
      <p:boldItalic r:id="rId36"/>
    </p:embeddedFont>
    <p:embeddedFont>
      <p:font typeface="Playfair Display" panose="00000500000000000000" pitchFamily="2" charset="0"/>
      <p:regular r:id="rId37"/>
      <p:bold r:id="rId38"/>
      <p:italic r:id="rId39"/>
      <p:boldItalic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F3F4"/>
    <a:srgbClr val="143E4E"/>
    <a:srgbClr val="C7DE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7" d="100"/>
          <a:sy n="37" d="100"/>
        </p:scale>
        <p:origin x="1060" y="3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7.fntdata"/><Relationship Id="rId21" Type="http://schemas.openxmlformats.org/officeDocument/2006/relationships/slide" Target="slides/slide17.xml"/><Relationship Id="rId34" Type="http://schemas.openxmlformats.org/officeDocument/2006/relationships/font" Target="fonts/font2.fntdata"/><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font" Target="fonts/font5.fntdata"/><Relationship Id="rId40" Type="http://schemas.openxmlformats.org/officeDocument/2006/relationships/font" Target="fonts/font8.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4.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3.fntdata"/><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1.fntdata"/><Relationship Id="rId38" Type="http://schemas.openxmlformats.org/officeDocument/2006/relationships/font" Target="fonts/font6.fntdata"/></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8C7A271F-FEEC-C4FE-2792-DB74F7DDEE00}"/>
              </a:ext>
            </a:extLst>
          </p:cNvPr>
          <p:cNvSpPr>
            <a:spLocks noGrp="1"/>
          </p:cNvSpPr>
          <p:nvPr>
            <p:ph sz="quarter" idx="10"/>
          </p:nvPr>
        </p:nvSpPr>
        <p:spPr>
          <a:xfrm>
            <a:off x="990600" y="2019300"/>
            <a:ext cx="15240000" cy="5943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141538"/>
            <a:ext cx="8229600" cy="1143000"/>
          </a:xfrm>
          <a:prstGeom prst="rect">
            <a:avLst/>
          </a:prstGeom>
        </p:spPr>
        <p:txBody>
          <a:bodyPr/>
          <a:lstStyle>
            <a:lvl1pPr>
              <a:defRPr>
                <a:solidFill>
                  <a:schemeClr val="accent6"/>
                </a:solidFill>
              </a:defRPr>
            </a:lvl1pPr>
          </a:lstStyle>
          <a:p>
            <a:r>
              <a:rPr lang="en-US"/>
              <a:t>Click to edit Master title style</a:t>
            </a:r>
          </a:p>
        </p:txBody>
      </p:sp>
      <p:sp>
        <p:nvSpPr>
          <p:cNvPr id="3" name="Content Placeholder 2"/>
          <p:cNvSpPr>
            <a:spLocks noGrp="1"/>
          </p:cNvSpPr>
          <p:nvPr>
            <p:ph sz="half" idx="1"/>
          </p:nvPr>
        </p:nvSpPr>
        <p:spPr>
          <a:xfrm>
            <a:off x="609600" y="3467100"/>
            <a:ext cx="4038600" cy="4525963"/>
          </a:xfrm>
          <a:prstGeom prst="rect">
            <a:avLst/>
          </a:prstGeom>
        </p:spPr>
        <p:txBody>
          <a:bodyPr/>
          <a:lstStyle>
            <a:lvl1pPr>
              <a:defRPr sz="2800">
                <a:solidFill>
                  <a:schemeClr val="accent6"/>
                </a:solidFill>
              </a:defRPr>
            </a:lvl1pPr>
            <a:lvl2pPr>
              <a:defRPr sz="2400">
                <a:solidFill>
                  <a:schemeClr val="accent6"/>
                </a:solidFill>
              </a:defRPr>
            </a:lvl2pPr>
            <a:lvl3pPr>
              <a:defRPr sz="2000">
                <a:solidFill>
                  <a:schemeClr val="accent6"/>
                </a:solidFill>
              </a:defRPr>
            </a:lvl3pPr>
            <a:lvl4pPr>
              <a:defRPr sz="1800">
                <a:solidFill>
                  <a:schemeClr val="accent6"/>
                </a:solidFill>
              </a:defRPr>
            </a:lvl4pPr>
            <a:lvl5pPr>
              <a:defRPr sz="1800">
                <a:solidFill>
                  <a:schemeClr val="accent6"/>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00600" y="3467100"/>
            <a:ext cx="8839202" cy="4525963"/>
          </a:xfrm>
          <a:prstGeom prst="rect">
            <a:avLst/>
          </a:prstGeom>
        </p:spPr>
        <p:txBody>
          <a:bodyPr/>
          <a:lstStyle>
            <a:lvl1pPr>
              <a:defRPr sz="2800">
                <a:solidFill>
                  <a:schemeClr val="accent6"/>
                </a:solidFill>
              </a:defRPr>
            </a:lvl1pPr>
            <a:lvl2pPr>
              <a:defRPr sz="2400">
                <a:solidFill>
                  <a:schemeClr val="accent6"/>
                </a:solidFill>
              </a:defRPr>
            </a:lvl2pPr>
            <a:lvl3pPr>
              <a:defRPr sz="2000">
                <a:solidFill>
                  <a:schemeClr val="accent6"/>
                </a:solidFill>
              </a:defRPr>
            </a:lvl3pPr>
            <a:lvl4pPr>
              <a:defRPr sz="1800">
                <a:solidFill>
                  <a:schemeClr val="accent6"/>
                </a:solidFill>
              </a:defRPr>
            </a:lvl4pPr>
            <a:lvl5pPr>
              <a:defRPr sz="1800">
                <a:solidFill>
                  <a:schemeClr val="accent6"/>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64283" y="1948902"/>
            <a:ext cx="11347161" cy="1234385"/>
          </a:xfrm>
          <a:prstGeom prst="rect">
            <a:avLst/>
          </a:prstGeom>
        </p:spPr>
        <p:txBody>
          <a:bodyPr/>
          <a:lstStyle>
            <a:lvl1pPr>
              <a:defRPr>
                <a:solidFill>
                  <a:schemeClr val="accent6"/>
                </a:solidFill>
              </a:defRPr>
            </a:lvl1pPr>
          </a:lstStyle>
          <a:p>
            <a:r>
              <a:rPr lang="en-US"/>
              <a:t>Click to edit Master title style</a:t>
            </a:r>
          </a:p>
        </p:txBody>
      </p:sp>
      <p:sp>
        <p:nvSpPr>
          <p:cNvPr id="3" name="Text Placeholder 2"/>
          <p:cNvSpPr>
            <a:spLocks noGrp="1"/>
          </p:cNvSpPr>
          <p:nvPr>
            <p:ph type="body" idx="1"/>
          </p:nvPr>
        </p:nvSpPr>
        <p:spPr>
          <a:xfrm>
            <a:off x="564284" y="3335163"/>
            <a:ext cx="5345755" cy="690912"/>
          </a:xfrm>
          <a:prstGeom prst="rect">
            <a:avLst/>
          </a:prstGeom>
        </p:spPr>
        <p:txBody>
          <a:bodyPr anchor="b"/>
          <a:lstStyle>
            <a:lvl1pPr marL="0" indent="0">
              <a:buNone/>
              <a:defRPr sz="2400" b="1">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64284" y="4177951"/>
            <a:ext cx="5408076" cy="4267200"/>
          </a:xfrm>
          <a:prstGeom prst="rect">
            <a:avLst/>
          </a:prstGeom>
        </p:spPr>
        <p:txBody>
          <a:bodyPr/>
          <a:lstStyle>
            <a:lvl1pPr>
              <a:defRPr sz="2400">
                <a:solidFill>
                  <a:schemeClr val="accent6"/>
                </a:solidFill>
              </a:defRPr>
            </a:lvl1pPr>
            <a:lvl2pPr>
              <a:defRPr sz="2000">
                <a:solidFill>
                  <a:schemeClr val="accent6"/>
                </a:solidFill>
              </a:defRPr>
            </a:lvl2pPr>
            <a:lvl3pPr>
              <a:defRPr sz="1800">
                <a:solidFill>
                  <a:schemeClr val="accent6"/>
                </a:solidFill>
              </a:defRPr>
            </a:lvl3pPr>
            <a:lvl4pPr>
              <a:defRPr sz="1600">
                <a:solidFill>
                  <a:schemeClr val="accent6"/>
                </a:solidFill>
              </a:defRPr>
            </a:lvl4pPr>
            <a:lvl5pPr>
              <a:defRPr sz="1600">
                <a:solidFill>
                  <a:schemeClr val="accent6"/>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501242" y="3335163"/>
            <a:ext cx="5410201" cy="690912"/>
          </a:xfrm>
          <a:prstGeom prst="rect">
            <a:avLst/>
          </a:prstGeom>
        </p:spPr>
        <p:txBody>
          <a:bodyPr anchor="b"/>
          <a:lstStyle>
            <a:lvl1pPr marL="0" indent="0">
              <a:buNone/>
              <a:defRPr sz="2400" b="1">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01245" y="4177951"/>
            <a:ext cx="5410200" cy="4267200"/>
          </a:xfrm>
          <a:prstGeom prst="rect">
            <a:avLst/>
          </a:prstGeom>
        </p:spPr>
        <p:txBody>
          <a:bodyPr/>
          <a:lstStyle>
            <a:lvl1pPr>
              <a:defRPr sz="2400">
                <a:solidFill>
                  <a:schemeClr val="accent6"/>
                </a:solidFill>
              </a:defRPr>
            </a:lvl1pPr>
            <a:lvl2pPr>
              <a:defRPr sz="2000">
                <a:solidFill>
                  <a:schemeClr val="accent6"/>
                </a:solidFill>
              </a:defRPr>
            </a:lvl2pPr>
            <a:lvl3pPr>
              <a:defRPr sz="1800">
                <a:solidFill>
                  <a:schemeClr val="accent6"/>
                </a:solidFill>
              </a:defRPr>
            </a:lvl3pPr>
            <a:lvl4pPr>
              <a:defRPr sz="1600">
                <a:solidFill>
                  <a:schemeClr val="accent6"/>
                </a:solidFill>
              </a:defRPr>
            </a:lvl4pPr>
            <a:lvl5pPr>
              <a:defRPr sz="1600">
                <a:solidFill>
                  <a:schemeClr val="accent6"/>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92150" y="316230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810000" y="3162300"/>
            <a:ext cx="960120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92150" y="432435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92150" y="9245600"/>
            <a:ext cx="2133600" cy="365125"/>
          </a:xfrm>
          <a:prstGeom prst="rect">
            <a:avLst/>
          </a:prstGeom>
        </p:spPr>
        <p:txBody>
          <a:bodyPr/>
          <a:lstStyle/>
          <a:p>
            <a:fld id="{1D8BD707-D9CF-40AE-B4C6-C98DA3205C09}" type="datetimeFigureOut">
              <a:rPr lang="en-US" smtClean="0"/>
              <a:pPr/>
              <a:t>1/13/2026</a:t>
            </a:fld>
            <a:endParaRPr lang="en-US"/>
          </a:p>
        </p:txBody>
      </p:sp>
      <p:sp>
        <p:nvSpPr>
          <p:cNvPr id="6" name="Footer Placeholder 5"/>
          <p:cNvSpPr>
            <a:spLocks noGrp="1"/>
          </p:cNvSpPr>
          <p:nvPr>
            <p:ph type="ftr" sz="quarter" idx="11"/>
          </p:nvPr>
        </p:nvSpPr>
        <p:spPr>
          <a:xfrm>
            <a:off x="3359150" y="924560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788150" y="9245600"/>
            <a:ext cx="2133600" cy="365125"/>
          </a:xfrm>
          <a:prstGeom prst="rect">
            <a:avLst/>
          </a:prstGeom>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1D8BD707-D9CF-40AE-B4C6-C98DA3205C09}" type="datetimeFigureOut">
              <a:rPr lang="en-US" smtClean="0"/>
              <a:pPr/>
              <a:t>1/13/2026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1D8BD707-D9CF-40AE-B4C6-C98DA3205C09}" type="datetimeFigureOut">
              <a:rPr lang="en-US" smtClean="0"/>
              <a:pPr/>
              <a:t>1/13/2026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1D8BD707-D9CF-40AE-B4C6-C98DA3205C09}" type="datetimeFigureOut">
              <a:rPr lang="en-US" smtClean="0"/>
              <a:pPr/>
              <a:t>1/13/2026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0" r:id="rId1"/>
    <p:sldLayoutId id="2147483649"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Playfair Display" panose="00000500000000000000" pitchFamily="2" charset="0"/>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Freeform 3" descr="A black background with white text&#10;&#10;AI-generated content may be incorrect.">
            <a:extLst>
              <a:ext uri="{FF2B5EF4-FFF2-40B4-BE49-F238E27FC236}">
                <a16:creationId xmlns:a16="http://schemas.microsoft.com/office/drawing/2014/main" id="{2F6E13C4-1E7F-C1B8-2ECF-09D8105828A8}"/>
              </a:ext>
            </a:extLst>
          </p:cNvPr>
          <p:cNvSpPr/>
          <p:nvPr/>
        </p:nvSpPr>
        <p:spPr>
          <a:xfrm>
            <a:off x="1428" y="0"/>
            <a:ext cx="18285142" cy="10287000"/>
          </a:xfrm>
          <a:custGeom>
            <a:avLst/>
            <a:gdLst/>
            <a:ahLst/>
            <a:cxnLst/>
            <a:rect l="l" t="t" r="r" b="b"/>
            <a:pathLst>
              <a:path w="18285142" h="10287000">
                <a:moveTo>
                  <a:pt x="0" y="0"/>
                </a:moveTo>
                <a:lnTo>
                  <a:pt x="18285142" y="0"/>
                </a:lnTo>
                <a:lnTo>
                  <a:pt x="18285142" y="10287000"/>
                </a:lnTo>
                <a:lnTo>
                  <a:pt x="0" y="10287000"/>
                </a:lnTo>
                <a:lnTo>
                  <a:pt x="0" y="0"/>
                </a:lnTo>
                <a:close/>
              </a:path>
            </a:pathLst>
          </a:custGeom>
          <a:blipFill>
            <a:blip r:embed="rId2"/>
            <a:stretch>
              <a:fillRect/>
            </a:stretch>
          </a:blipFill>
        </p:spPr>
        <p:txBody>
          <a:bodyPr/>
          <a:lstStyle/>
          <a:p>
            <a:endParaRPr lang="en-AU"/>
          </a:p>
        </p:txBody>
      </p:sp>
      <p:sp>
        <p:nvSpPr>
          <p:cNvPr id="3" name="TextBox 2">
            <a:extLst>
              <a:ext uri="{FF2B5EF4-FFF2-40B4-BE49-F238E27FC236}">
                <a16:creationId xmlns:a16="http://schemas.microsoft.com/office/drawing/2014/main" id="{0AE4E3C4-9213-22C9-6700-A8CE2B2BA502}"/>
              </a:ext>
            </a:extLst>
          </p:cNvPr>
          <p:cNvSpPr txBox="1"/>
          <p:nvPr/>
        </p:nvSpPr>
        <p:spPr>
          <a:xfrm>
            <a:off x="6251989" y="6079291"/>
            <a:ext cx="5783303"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800" b="1">
                <a:solidFill>
                  <a:srgbClr val="E8F3F4"/>
                </a:solidFill>
                <a:latin typeface="Playfair Display"/>
                <a:ea typeface="Calibri"/>
                <a:cs typeface="Calibri"/>
              </a:rPr>
              <a:t>Nigeria 2026</a:t>
            </a:r>
            <a:endParaRPr lang="en-US" sz="1200" b="1">
              <a:solidFill>
                <a:srgbClr val="E8F3F4"/>
              </a:solidFill>
              <a:latin typeface="Playfair Display"/>
            </a:endParaRPr>
          </a:p>
        </p:txBody>
      </p:sp>
      <p:pic>
        <p:nvPicPr>
          <p:cNvPr id="7" name="Picture 6" descr="A group of women in headscarves&#10;&#10;AI-generated content may be incorrect.">
            <a:extLst>
              <a:ext uri="{FF2B5EF4-FFF2-40B4-BE49-F238E27FC236}">
                <a16:creationId xmlns:a16="http://schemas.microsoft.com/office/drawing/2014/main" id="{BD0ADF1F-DF55-D16C-49E1-06927899DBEB}"/>
              </a:ext>
            </a:extLst>
          </p:cNvPr>
          <p:cNvPicPr>
            <a:picLocks noChangeAspect="1"/>
          </p:cNvPicPr>
          <p:nvPr/>
        </p:nvPicPr>
        <p:blipFill>
          <a:blip r:embed="rId3"/>
          <a:stretch>
            <a:fillRect/>
          </a:stretch>
        </p:blipFill>
        <p:spPr>
          <a:xfrm>
            <a:off x="9453227" y="4334754"/>
            <a:ext cx="8827415" cy="5953234"/>
          </a:xfrm>
          <a:prstGeom prst="rect">
            <a:avLst/>
          </a:prstGeom>
        </p:spPr>
      </p:pic>
      <p:pic>
        <p:nvPicPr>
          <p:cNvPr id="8" name="Picture 7" descr="A blue and black logo&#10;&#10;AI-generated content may be incorrect.">
            <a:extLst>
              <a:ext uri="{FF2B5EF4-FFF2-40B4-BE49-F238E27FC236}">
                <a16:creationId xmlns:a16="http://schemas.microsoft.com/office/drawing/2014/main" id="{E89CCE5D-0211-FD71-A595-B15663A32BC9}"/>
              </a:ext>
            </a:extLst>
          </p:cNvPr>
          <p:cNvPicPr>
            <a:picLocks noChangeAspect="1"/>
          </p:cNvPicPr>
          <p:nvPr/>
        </p:nvPicPr>
        <p:blipFill>
          <a:blip r:embed="rId4"/>
          <a:stretch>
            <a:fillRect/>
          </a:stretch>
        </p:blipFill>
        <p:spPr>
          <a:xfrm>
            <a:off x="485865" y="688766"/>
            <a:ext cx="2931724" cy="3000375"/>
          </a:xfrm>
          <a:prstGeom prst="rect">
            <a:avLst/>
          </a:prstGeom>
        </p:spPr>
      </p:pic>
    </p:spTree>
    <p:extLst>
      <p:ext uri="{BB962C8B-B14F-4D97-AF65-F5344CB8AC3E}">
        <p14:creationId xmlns:p14="http://schemas.microsoft.com/office/powerpoint/2010/main" val="30873929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34376DFB-6175-5313-CE92-C72CF4EE25D8}"/>
              </a:ext>
            </a:extLst>
          </p:cNvPr>
          <p:cNvSpPr txBox="1">
            <a:spLocks/>
          </p:cNvSpPr>
          <p:nvPr/>
        </p:nvSpPr>
        <p:spPr>
          <a:xfrm>
            <a:off x="990600" y="3367577"/>
            <a:ext cx="16298333" cy="5393267"/>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Font typeface="Arial" pitchFamily="34" charset="0"/>
              <a:buNone/>
            </a:pPr>
            <a:r>
              <a:rPr lang="en-AU" sz="5400">
                <a:latin typeface="Avenir Next LT Pro"/>
              </a:rPr>
              <a:t>Come to me, all you who are weary and are carrying heavy burdens, and I will give you rest. Take my yoke upon you, and learn from me, for I am gentle and humble in heart, and you will find rest for your souls. For my yoke is easy, and my burden is light.</a:t>
            </a:r>
            <a:endParaRPr lang="en-US" sz="5400">
              <a:latin typeface="Avenir Next LT Pr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64092-E576-4813-F194-EAA78B553EE9}"/>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7B4FC5C-C2D6-70D6-E00E-6720E27D943E}"/>
              </a:ext>
            </a:extLst>
          </p:cNvPr>
          <p:cNvSpPr txBox="1">
            <a:spLocks/>
          </p:cNvSpPr>
          <p:nvPr/>
        </p:nvSpPr>
        <p:spPr>
          <a:xfrm>
            <a:off x="623977" y="2138313"/>
            <a:ext cx="17031578" cy="7765531"/>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None/>
            </a:pPr>
            <a:r>
              <a:rPr lang="en-AU" sz="4800" b="1" dirty="0">
                <a:latin typeface="Avenir Next LT Pro"/>
              </a:rPr>
              <a:t>Leader:</a:t>
            </a:r>
            <a:r>
              <a:rPr lang="en-GB" sz="4800" b="1" dirty="0">
                <a:latin typeface="Avenir Next LT Pro"/>
              </a:rPr>
              <a:t> 	</a:t>
            </a:r>
            <a:r>
              <a:rPr lang="en-GB" sz="4800" dirty="0">
                <a:latin typeface="Avenir Next LT Pro"/>
              </a:rPr>
              <a:t>We are now invited to respond to Jesus' words:      			Come to Jesus, all who are weary.</a:t>
            </a:r>
            <a:r>
              <a:rPr lang="en-AU" sz="4800" dirty="0">
                <a:latin typeface="Avenir Next LT Pro"/>
              </a:rPr>
              <a:t> </a:t>
            </a:r>
          </a:p>
          <a:p>
            <a:pPr>
              <a:buNone/>
            </a:pPr>
            <a:r>
              <a:rPr lang="en-AU" sz="4800" b="1" dirty="0">
                <a:latin typeface="Avenir Next LT Pro"/>
              </a:rPr>
              <a:t>All:</a:t>
            </a:r>
            <a:r>
              <a:rPr lang="en-AU" sz="4800" dirty="0">
                <a:latin typeface="Avenir Next LT Pro"/>
              </a:rPr>
              <a:t>  	We come.</a:t>
            </a:r>
          </a:p>
          <a:p>
            <a:pPr>
              <a:buNone/>
            </a:pPr>
            <a:r>
              <a:rPr lang="en-AU" sz="4800" b="1" dirty="0">
                <a:latin typeface="Avenir Next LT Pro"/>
              </a:rPr>
              <a:t>Leader: 	</a:t>
            </a:r>
            <a:r>
              <a:rPr lang="en-AU" sz="4800" dirty="0">
                <a:latin typeface="Avenir Next LT Pro"/>
              </a:rPr>
              <a:t>Come to Jesus, all who are carrying heavy   				burdens.</a:t>
            </a:r>
          </a:p>
          <a:p>
            <a:pPr>
              <a:buNone/>
            </a:pPr>
            <a:r>
              <a:rPr lang="en-AU" sz="4800" b="1" dirty="0">
                <a:latin typeface="Avenir Next LT Pro"/>
              </a:rPr>
              <a:t>All:</a:t>
            </a:r>
            <a:r>
              <a:rPr lang="en-AU" sz="4800" dirty="0">
                <a:latin typeface="Avenir Next LT Pro"/>
              </a:rPr>
              <a:t>  	We come. </a:t>
            </a:r>
          </a:p>
          <a:p>
            <a:pPr>
              <a:buNone/>
            </a:pPr>
            <a:r>
              <a:rPr lang="en-AU" sz="4800" b="1" dirty="0">
                <a:latin typeface="Avenir Next LT Pro"/>
              </a:rPr>
              <a:t>Leader:</a:t>
            </a:r>
            <a:r>
              <a:rPr lang="en-GB" sz="4800" b="1" dirty="0">
                <a:latin typeface="Avenir Next LT Pro"/>
              </a:rPr>
              <a:t> 	</a:t>
            </a:r>
            <a:r>
              <a:rPr lang="en-GB" sz="4800" dirty="0">
                <a:latin typeface="Avenir Next LT Pro"/>
              </a:rPr>
              <a:t>God will give you rest.</a:t>
            </a:r>
            <a:r>
              <a:rPr lang="en-AU" sz="4800" dirty="0">
                <a:latin typeface="Avenir Next LT Pro"/>
              </a:rPr>
              <a:t> </a:t>
            </a:r>
          </a:p>
          <a:p>
            <a:pPr>
              <a:buNone/>
            </a:pPr>
            <a:r>
              <a:rPr lang="en-AU" sz="4800" b="1" dirty="0">
                <a:latin typeface="Avenir Next LT Pro"/>
              </a:rPr>
              <a:t>All:</a:t>
            </a:r>
            <a:r>
              <a:rPr lang="en-GB" sz="4800" dirty="0">
                <a:latin typeface="Avenir Next LT Pro"/>
              </a:rPr>
              <a:t>  	God will give us rest.</a:t>
            </a:r>
            <a:endParaRPr lang="en-AU" sz="4800" dirty="0">
              <a:latin typeface="Avenir Next LT Pro"/>
            </a:endParaRPr>
          </a:p>
          <a:p>
            <a:pPr>
              <a:buNone/>
            </a:pPr>
            <a:endParaRPr lang="en-AU" dirty="0"/>
          </a:p>
        </p:txBody>
      </p:sp>
    </p:spTree>
    <p:extLst>
      <p:ext uri="{BB962C8B-B14F-4D97-AF65-F5344CB8AC3E}">
        <p14:creationId xmlns:p14="http://schemas.microsoft.com/office/powerpoint/2010/main" val="16567262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76374-8BB3-E6B9-DC25-1EF4E429F766}"/>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496AAB5-FBC0-9E6F-75F0-4D8C654746FE}"/>
              </a:ext>
            </a:extLst>
          </p:cNvPr>
          <p:cNvSpPr txBox="1">
            <a:spLocks/>
          </p:cNvSpPr>
          <p:nvPr/>
        </p:nvSpPr>
        <p:spPr>
          <a:xfrm>
            <a:off x="623977" y="2138313"/>
            <a:ext cx="17031578" cy="7765531"/>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None/>
            </a:pPr>
            <a:r>
              <a:rPr lang="en-GB" sz="4800" b="1" dirty="0">
                <a:latin typeface="Avenir Next LT Pro"/>
              </a:rPr>
              <a:t>Leader:</a:t>
            </a:r>
            <a:r>
              <a:rPr lang="en-AU" sz="4800" b="1" dirty="0">
                <a:latin typeface="Avenir Next LT Pro"/>
              </a:rPr>
              <a:t> 	</a:t>
            </a:r>
            <a:r>
              <a:rPr lang="en-GB" sz="4800" dirty="0">
                <a:latin typeface="Avenir Next LT Pro"/>
              </a:rPr>
              <a:t>Take on the yoke that Jesus offers.</a:t>
            </a:r>
            <a:r>
              <a:rPr lang="en-AU" sz="4800" dirty="0">
                <a:latin typeface="Avenir Next LT Pro"/>
              </a:rPr>
              <a:t> </a:t>
            </a:r>
            <a:endParaRPr lang="en-US" sz="4800" dirty="0">
              <a:latin typeface="Avenir Next LT Pro"/>
            </a:endParaRPr>
          </a:p>
          <a:p>
            <a:pPr>
              <a:buNone/>
            </a:pPr>
            <a:r>
              <a:rPr lang="en-AU" sz="4800" b="1" dirty="0">
                <a:latin typeface="Avenir Next LT Pro"/>
              </a:rPr>
              <a:t>All: </a:t>
            </a:r>
            <a:r>
              <a:rPr lang="en-GB" sz="4800" dirty="0">
                <a:latin typeface="Avenir Next LT Pro"/>
              </a:rPr>
              <a:t>  	We receive his yoke.</a:t>
            </a:r>
            <a:r>
              <a:rPr lang="en-AU" sz="4800" dirty="0">
                <a:latin typeface="Avenir Next LT Pro"/>
              </a:rPr>
              <a:t> </a:t>
            </a:r>
          </a:p>
          <a:p>
            <a:pPr>
              <a:buNone/>
            </a:pPr>
            <a:r>
              <a:rPr lang="en-AU" sz="4800" b="1" dirty="0">
                <a:latin typeface="Avenir Next LT Pro"/>
              </a:rPr>
              <a:t>Leader: </a:t>
            </a:r>
            <a:r>
              <a:rPr lang="en-GB" sz="4800" b="1" dirty="0">
                <a:latin typeface="Avenir Next LT Pro"/>
              </a:rPr>
              <a:t>	</a:t>
            </a:r>
            <a:r>
              <a:rPr lang="en-GB" sz="4800" dirty="0">
                <a:latin typeface="Avenir Next LT Pro"/>
              </a:rPr>
              <a:t>Learn from the one who is gentle and humble 					in heart.</a:t>
            </a:r>
            <a:r>
              <a:rPr lang="en-AU" sz="4800" dirty="0">
                <a:latin typeface="Avenir Next LT Pro"/>
              </a:rPr>
              <a:t> </a:t>
            </a:r>
          </a:p>
          <a:p>
            <a:pPr>
              <a:buNone/>
            </a:pPr>
            <a:r>
              <a:rPr lang="en-AU" sz="4800" b="1" dirty="0">
                <a:latin typeface="Avenir Next LT Pro"/>
              </a:rPr>
              <a:t>All: </a:t>
            </a:r>
            <a:r>
              <a:rPr lang="en-AU" sz="4800" dirty="0">
                <a:latin typeface="Avenir Next LT Pro"/>
              </a:rPr>
              <a:t> </a:t>
            </a:r>
            <a:r>
              <a:rPr lang="en-GB" sz="4800" dirty="0">
                <a:latin typeface="Avenir Next LT Pro"/>
              </a:rPr>
              <a:t> 	We are here to learn.</a:t>
            </a:r>
            <a:r>
              <a:rPr lang="en-AU" sz="4800" dirty="0">
                <a:latin typeface="Avenir Next LT Pro"/>
              </a:rPr>
              <a:t> </a:t>
            </a:r>
          </a:p>
          <a:p>
            <a:pPr>
              <a:buNone/>
            </a:pPr>
            <a:r>
              <a:rPr lang="en-AU" sz="4800" b="1" dirty="0">
                <a:latin typeface="Avenir Next LT Pro"/>
              </a:rPr>
              <a:t>Leader: </a:t>
            </a:r>
            <a:r>
              <a:rPr lang="en-AU" sz="4800" dirty="0">
                <a:latin typeface="Avenir Next LT Pro"/>
              </a:rPr>
              <a:t> </a:t>
            </a:r>
            <a:r>
              <a:rPr lang="en-GB" sz="4800" dirty="0">
                <a:latin typeface="Avenir Next LT Pro"/>
              </a:rPr>
              <a:t>	You will find rest for your souls.</a:t>
            </a:r>
            <a:r>
              <a:rPr lang="en-AU" sz="4800" dirty="0">
                <a:latin typeface="Avenir Next LT Pro"/>
              </a:rPr>
              <a:t> </a:t>
            </a:r>
          </a:p>
          <a:p>
            <a:pPr>
              <a:buNone/>
            </a:pPr>
            <a:r>
              <a:rPr lang="en-AU" sz="4800" b="1" dirty="0">
                <a:latin typeface="Avenir Next LT Pro"/>
              </a:rPr>
              <a:t>All: </a:t>
            </a:r>
            <a:r>
              <a:rPr lang="en-AU" sz="4800" dirty="0">
                <a:latin typeface="Avenir Next LT Pro"/>
              </a:rPr>
              <a:t> 	Thanks be to God. </a:t>
            </a:r>
          </a:p>
          <a:p>
            <a:pPr marL="0" indent="0" algn="just">
              <a:buFont typeface="Arial" pitchFamily="34" charset="0"/>
              <a:buNone/>
            </a:pPr>
            <a:endParaRPr lang="en-AU" dirty="0"/>
          </a:p>
        </p:txBody>
      </p:sp>
    </p:spTree>
    <p:extLst>
      <p:ext uri="{BB962C8B-B14F-4D97-AF65-F5344CB8AC3E}">
        <p14:creationId xmlns:p14="http://schemas.microsoft.com/office/powerpoint/2010/main" val="40561641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277A77-0648-D4F0-E758-510D042E00A6}"/>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2B8383A-BF3E-A6C1-82C5-D8A2FCEFE821}"/>
              </a:ext>
            </a:extLst>
          </p:cNvPr>
          <p:cNvSpPr txBox="1">
            <a:spLocks/>
          </p:cNvSpPr>
          <p:nvPr/>
        </p:nvSpPr>
        <p:spPr>
          <a:xfrm>
            <a:off x="623977" y="2138313"/>
            <a:ext cx="17031578" cy="7765531"/>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endParaRPr lang="en-AU" sz="7200" b="1">
              <a:latin typeface="Avenir Next LT Pro"/>
            </a:endParaRPr>
          </a:p>
          <a:p>
            <a:pPr algn="ctr">
              <a:buNone/>
            </a:pPr>
            <a:endParaRPr lang="en-AU" sz="7200" b="1">
              <a:latin typeface="Avenir Next LT Pro"/>
            </a:endParaRPr>
          </a:p>
          <a:p>
            <a:pPr algn="ctr">
              <a:buNone/>
            </a:pPr>
            <a:r>
              <a:rPr lang="en-AU" sz="7200" b="1">
                <a:latin typeface="Avenir Next LT Pro"/>
              </a:rPr>
              <a:t>Chioma's story</a:t>
            </a:r>
            <a:endParaRPr lang="en-US" sz="7200" b="1"/>
          </a:p>
        </p:txBody>
      </p:sp>
    </p:spTree>
    <p:extLst>
      <p:ext uri="{BB962C8B-B14F-4D97-AF65-F5344CB8AC3E}">
        <p14:creationId xmlns:p14="http://schemas.microsoft.com/office/powerpoint/2010/main" val="120197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10CE4-6A75-66B8-5FB2-5D8AD1E3CF47}"/>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B79AB466-E697-BF2E-AFC3-7B5FE7AFFCF4}"/>
              </a:ext>
            </a:extLst>
          </p:cNvPr>
          <p:cNvSpPr txBox="1">
            <a:spLocks/>
          </p:cNvSpPr>
          <p:nvPr/>
        </p:nvSpPr>
        <p:spPr>
          <a:xfrm>
            <a:off x="623977" y="2138313"/>
            <a:ext cx="17031578" cy="7765531"/>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400" b="1" dirty="0">
                <a:latin typeface="Avenir Next LT Pro"/>
              </a:rPr>
              <a:t>Leader:</a:t>
            </a:r>
            <a:r>
              <a:rPr lang="en-AU" sz="4400" dirty="0">
                <a:latin typeface="Avenir Next LT Pro"/>
              </a:rPr>
              <a:t> 	Compassionate God, we hear your invitation to come        			and find rest for our souls. </a:t>
            </a:r>
          </a:p>
          <a:p>
            <a:pPr>
              <a:spcBef>
                <a:spcPts val="20"/>
              </a:spcBef>
              <a:buNone/>
            </a:pPr>
            <a:r>
              <a:rPr lang="en-AU" sz="4400" dirty="0">
                <a:latin typeface="Avenir Next LT Pro"/>
              </a:rPr>
              <a:t>      	We often shy away from your call, knowing that we     			have added to people's burdens by our selfish words 				or actions. Whatever our age, hurtful words and selfish     			actions can undermine people's confidence and lead 				to insecurity, injustice and hatred. </a:t>
            </a:r>
          </a:p>
          <a:p>
            <a:pPr>
              <a:spcBef>
                <a:spcPts val="20"/>
              </a:spcBef>
              <a:buNone/>
            </a:pPr>
            <a:endParaRPr lang="en-AU" sz="4400" dirty="0">
              <a:latin typeface="Avenir Next LT Pro"/>
            </a:endParaRPr>
          </a:p>
        </p:txBody>
      </p:sp>
    </p:spTree>
    <p:extLst>
      <p:ext uri="{BB962C8B-B14F-4D97-AF65-F5344CB8AC3E}">
        <p14:creationId xmlns:p14="http://schemas.microsoft.com/office/powerpoint/2010/main" val="18766865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BB367-7A1E-2394-AF96-E7C512E7D8CE}"/>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F0D18637-5E63-839E-9C50-7FC0A593BE6E}"/>
              </a:ext>
            </a:extLst>
          </p:cNvPr>
          <p:cNvSpPr txBox="1">
            <a:spLocks/>
          </p:cNvSpPr>
          <p:nvPr/>
        </p:nvSpPr>
        <p:spPr>
          <a:xfrm>
            <a:off x="623977" y="2138313"/>
            <a:ext cx="17031578" cy="7765531"/>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400" b="1" dirty="0">
                <a:latin typeface="Avenir Next LT Pro"/>
              </a:rPr>
              <a:t>Leader: 	</a:t>
            </a:r>
            <a:r>
              <a:rPr lang="en-AU" sz="4400" dirty="0">
                <a:latin typeface="Avenir Next LT Pro"/>
              </a:rPr>
              <a:t>We are sorry for not living your best way for us. Grant     			forgiveness when we go astray and bring healing to     			those we have hurt. As we draw closer to you, fill our     			hearts with love for you, our neighbours and ourselves. </a:t>
            </a:r>
            <a:endParaRPr lang="en-US" dirty="0"/>
          </a:p>
          <a:p>
            <a:pPr>
              <a:buNone/>
            </a:pPr>
            <a:endParaRPr lang="en-AU" sz="4400" dirty="0"/>
          </a:p>
        </p:txBody>
      </p:sp>
    </p:spTree>
    <p:extLst>
      <p:ext uri="{BB962C8B-B14F-4D97-AF65-F5344CB8AC3E}">
        <p14:creationId xmlns:p14="http://schemas.microsoft.com/office/powerpoint/2010/main" val="2263526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2F76F-719D-9EAF-8C40-618B832D2CA2}"/>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28028CA4-E3EA-DC77-7DFE-A3ADA5CB24ED}"/>
              </a:ext>
            </a:extLst>
          </p:cNvPr>
          <p:cNvSpPr txBox="1">
            <a:spLocks/>
          </p:cNvSpPr>
          <p:nvPr/>
        </p:nvSpPr>
        <p:spPr>
          <a:xfrm>
            <a:off x="623977" y="3700895"/>
            <a:ext cx="17031578" cy="6202949"/>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800" b="1" dirty="0">
                <a:latin typeface="Avenir Next LT Pro"/>
              </a:rPr>
              <a:t>All:</a:t>
            </a:r>
            <a:r>
              <a:rPr lang="en-AU" sz="4800" dirty="0">
                <a:latin typeface="Avenir Next LT Pro"/>
              </a:rPr>
              <a:t>  	Thank you for your assurance of forgiveness. Help 			us to walk your way, giving hope and 							encouragement to others and bringing you glory. </a:t>
            </a:r>
            <a:endParaRPr lang="en-AU" sz="4800" dirty="0"/>
          </a:p>
          <a:p>
            <a:pPr>
              <a:spcBef>
                <a:spcPts val="20"/>
              </a:spcBef>
              <a:buNone/>
            </a:pPr>
            <a:endParaRPr lang="en-AU" sz="4800" dirty="0"/>
          </a:p>
        </p:txBody>
      </p:sp>
    </p:spTree>
    <p:extLst>
      <p:ext uri="{BB962C8B-B14F-4D97-AF65-F5344CB8AC3E}">
        <p14:creationId xmlns:p14="http://schemas.microsoft.com/office/powerpoint/2010/main" val="35600439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81842-FD00-5222-A43D-90F5098CAC66}"/>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AA155E95-ADDF-D406-2DB2-10B871206F3F}"/>
              </a:ext>
            </a:extLst>
          </p:cNvPr>
          <p:cNvSpPr txBox="1">
            <a:spLocks/>
          </p:cNvSpPr>
          <p:nvPr/>
        </p:nvSpPr>
        <p:spPr>
          <a:xfrm>
            <a:off x="623977" y="2138313"/>
            <a:ext cx="17031578" cy="7765531"/>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800" b="1" dirty="0">
                <a:latin typeface="Avenir Next LT Pro"/>
              </a:rPr>
              <a:t>Leader: 	</a:t>
            </a:r>
            <a:r>
              <a:rPr lang="en-AU" sz="4800" dirty="0">
                <a:latin typeface="Avenir Next LT Pro"/>
              </a:rPr>
              <a:t>God of the insecure, open our ears to hear, our     			hearts to feel and our minds to understand. You     			are the one who invites us to come and find 					rest.</a:t>
            </a:r>
            <a:endParaRPr lang="en-AU" sz="4800" dirty="0"/>
          </a:p>
          <a:p>
            <a:pPr>
              <a:spcBef>
                <a:spcPts val="20"/>
              </a:spcBef>
              <a:buNone/>
            </a:pPr>
            <a:r>
              <a:rPr lang="en-AU" sz="4800" dirty="0">
                <a:latin typeface="Avenir Next LT Pro"/>
              </a:rPr>
              <a:t>     	Loving Jesus, you walked this earth and know 					what it is to be a child. Be with all children who 				struggle today, at home, in school and in 						situations beyond their control. </a:t>
            </a:r>
            <a:endParaRPr lang="en-AU" sz="4800" dirty="0"/>
          </a:p>
          <a:p>
            <a:pPr>
              <a:spcBef>
                <a:spcPts val="20"/>
              </a:spcBef>
              <a:buNone/>
            </a:pPr>
            <a:r>
              <a:rPr lang="en-AU" sz="4800" dirty="0">
                <a:latin typeface="Avenir Next LT Pro"/>
              </a:rPr>
              <a:t>    </a:t>
            </a:r>
            <a:endParaRPr lang="en-AU" sz="4800" dirty="0"/>
          </a:p>
        </p:txBody>
      </p:sp>
    </p:spTree>
    <p:extLst>
      <p:ext uri="{BB962C8B-B14F-4D97-AF65-F5344CB8AC3E}">
        <p14:creationId xmlns:p14="http://schemas.microsoft.com/office/powerpoint/2010/main" val="14884566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C1EEA-6FC1-74D1-D3E1-9029BDBD0663}"/>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8DFD5D28-15EC-8E3E-FF0E-0F17E5BEF98F}"/>
              </a:ext>
            </a:extLst>
          </p:cNvPr>
          <p:cNvSpPr txBox="1">
            <a:spLocks/>
          </p:cNvSpPr>
          <p:nvPr/>
        </p:nvSpPr>
        <p:spPr>
          <a:xfrm>
            <a:off x="623977" y="3112286"/>
            <a:ext cx="17031578" cy="6791558"/>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800" b="1" dirty="0">
                <a:latin typeface="Avenir Next LT Pro"/>
              </a:rPr>
              <a:t>Leader: 	</a:t>
            </a:r>
            <a:r>
              <a:rPr lang="en-AU" sz="4800" dirty="0">
                <a:latin typeface="Avenir Next LT Pro"/>
              </a:rPr>
              <a:t>Holy Spirit, enable us to provide safe and secure 				environments for children to grow and flourish. 				Bring healing for all our hurtful memories. </a:t>
            </a:r>
            <a:endParaRPr lang="en-AU" sz="4800" dirty="0">
              <a:solidFill>
                <a:srgbClr val="000000"/>
              </a:solidFill>
              <a:latin typeface="Avenir Next LT Pro"/>
            </a:endParaRPr>
          </a:p>
          <a:p>
            <a:pPr>
              <a:spcBef>
                <a:spcPts val="20"/>
              </a:spcBef>
              <a:buNone/>
            </a:pPr>
            <a:endParaRPr lang="en-AU" sz="4800" dirty="0"/>
          </a:p>
          <a:p>
            <a:pPr>
              <a:spcBef>
                <a:spcPts val="20"/>
              </a:spcBef>
              <a:buNone/>
            </a:pPr>
            <a:r>
              <a:rPr lang="en-AU" sz="4800" b="1" dirty="0">
                <a:latin typeface="Avenir Next LT Pro"/>
              </a:rPr>
              <a:t>All:</a:t>
            </a:r>
            <a:r>
              <a:rPr lang="en-AU" sz="4800" dirty="0">
                <a:latin typeface="Avenir Next LT Pro"/>
                <a:ea typeface="Calibri"/>
                <a:cs typeface="Calibri"/>
              </a:rPr>
              <a:t> 		Stir us </a:t>
            </a:r>
            <a:r>
              <a:rPr lang="en-AU" sz="4800" dirty="0">
                <a:latin typeface="Avenir Next LT Pro"/>
              </a:rPr>
              <a:t>to powerful, faithful prayer and unite us           			across continents in compassion and hope. 					Amen.</a:t>
            </a:r>
            <a:endParaRPr lang="en-AU" sz="4800" dirty="0"/>
          </a:p>
          <a:p>
            <a:pPr>
              <a:buFont typeface="Arial" pitchFamily="34" charset="0"/>
              <a:buNone/>
            </a:pPr>
            <a:endParaRPr lang="en-AU" sz="4800" dirty="0"/>
          </a:p>
        </p:txBody>
      </p:sp>
    </p:spTree>
    <p:extLst>
      <p:ext uri="{BB962C8B-B14F-4D97-AF65-F5344CB8AC3E}">
        <p14:creationId xmlns:p14="http://schemas.microsoft.com/office/powerpoint/2010/main" val="3046151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75E9F3-E1EE-7E3E-980C-06FC68B9013A}"/>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271C99EB-50DD-30EB-4B70-BC3C13EF5563}"/>
              </a:ext>
            </a:extLst>
          </p:cNvPr>
          <p:cNvSpPr txBox="1">
            <a:spLocks/>
          </p:cNvSpPr>
          <p:nvPr/>
        </p:nvSpPr>
        <p:spPr>
          <a:xfrm>
            <a:off x="623977" y="2138313"/>
            <a:ext cx="17031578" cy="7765531"/>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endParaRPr lang="en-AU" sz="7200" b="1">
              <a:latin typeface="Avenir Next LT Pro"/>
            </a:endParaRPr>
          </a:p>
          <a:p>
            <a:pPr algn="ctr">
              <a:buNone/>
            </a:pPr>
            <a:endParaRPr lang="en-AU" sz="7200" b="1">
              <a:latin typeface="Avenir Next LT Pro"/>
            </a:endParaRPr>
          </a:p>
          <a:p>
            <a:pPr algn="ctr">
              <a:buNone/>
            </a:pPr>
            <a:r>
              <a:rPr lang="en-AU" sz="7200" b="1">
                <a:latin typeface="Avenir Next LT Pro"/>
              </a:rPr>
              <a:t>Beatrice's story</a:t>
            </a:r>
            <a:endParaRPr lang="en-US" sz="7200" b="1"/>
          </a:p>
        </p:txBody>
      </p:sp>
    </p:spTree>
    <p:extLst>
      <p:ext uri="{BB962C8B-B14F-4D97-AF65-F5344CB8AC3E}">
        <p14:creationId xmlns:p14="http://schemas.microsoft.com/office/powerpoint/2010/main" val="15851216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4CACFB-722F-C4DB-5CFA-B2604B57956E}"/>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94A63AFF-4930-D47D-3BE6-FEC428B9155D}"/>
              </a:ext>
            </a:extLst>
          </p:cNvPr>
          <p:cNvSpPr txBox="1">
            <a:spLocks/>
          </p:cNvSpPr>
          <p:nvPr/>
        </p:nvSpPr>
        <p:spPr>
          <a:xfrm>
            <a:off x="623977" y="3480884"/>
            <a:ext cx="17031578" cy="6422960"/>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400" b="1" dirty="0">
                <a:latin typeface="Avenir Next LT Pro"/>
              </a:rPr>
              <a:t>Leader: 	</a:t>
            </a:r>
            <a:r>
              <a:rPr lang="en-AU" sz="4400" dirty="0">
                <a:latin typeface="Avenir Next LT Pro"/>
              </a:rPr>
              <a:t>God of the marginalised, we know that you see us. You     			see the discrimination faced by so many: those who are     			overworked; those exploited in factories, fields and     			homes; and those who cannot find work to feed their     			families. Thank you, Gracious God, for the resilience 				and resourcefulness of all who remain faithful amidst 				difficult circumstances. Inspire us by their example and 			move us to build a better world. </a:t>
            </a:r>
          </a:p>
          <a:p>
            <a:pPr>
              <a:spcBef>
                <a:spcPts val="20"/>
              </a:spcBef>
              <a:buNone/>
            </a:pPr>
            <a:endParaRPr lang="en-AU" sz="4400" dirty="0"/>
          </a:p>
          <a:p>
            <a:pPr>
              <a:spcBef>
                <a:spcPts val="20"/>
              </a:spcBef>
              <a:buNone/>
            </a:pPr>
            <a:endParaRPr lang="en-AU" sz="4400" dirty="0">
              <a:latin typeface="Avenir Next LT Pro"/>
            </a:endParaRPr>
          </a:p>
          <a:p>
            <a:pPr>
              <a:buNone/>
            </a:pPr>
            <a:endParaRPr lang="en-AU" sz="4400" dirty="0"/>
          </a:p>
        </p:txBody>
      </p:sp>
    </p:spTree>
    <p:extLst>
      <p:ext uri="{BB962C8B-B14F-4D97-AF65-F5344CB8AC3E}">
        <p14:creationId xmlns:p14="http://schemas.microsoft.com/office/powerpoint/2010/main" val="287796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9BE51D-F9BD-5A85-0FF7-8E35B84DBD60}"/>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E5312E56-9B26-04BC-D30F-C8B2E3376FE7}"/>
              </a:ext>
            </a:extLst>
          </p:cNvPr>
          <p:cNvSpPr txBox="1">
            <a:spLocks/>
          </p:cNvSpPr>
          <p:nvPr/>
        </p:nvSpPr>
        <p:spPr>
          <a:xfrm>
            <a:off x="623977" y="2710543"/>
            <a:ext cx="17031578" cy="7193301"/>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400" b="1" dirty="0">
                <a:latin typeface="Avenir Next LT Pro"/>
              </a:rPr>
              <a:t>All: 		</a:t>
            </a:r>
            <a:r>
              <a:rPr lang="en-AU" sz="4400" dirty="0">
                <a:latin typeface="Avenir Next LT Pro"/>
              </a:rPr>
              <a:t>God of the marginalised, intervene for us all. </a:t>
            </a:r>
            <a:endParaRPr lang="en-US" dirty="0"/>
          </a:p>
          <a:p>
            <a:pPr>
              <a:spcBef>
                <a:spcPts val="20"/>
              </a:spcBef>
              <a:buNone/>
            </a:pPr>
            <a:endParaRPr lang="en-AU" sz="4400" b="1" dirty="0">
              <a:latin typeface="Avenir Next LT Pro"/>
            </a:endParaRPr>
          </a:p>
          <a:p>
            <a:pPr>
              <a:spcBef>
                <a:spcPts val="20"/>
              </a:spcBef>
              <a:buNone/>
            </a:pPr>
            <a:r>
              <a:rPr lang="en-AU" sz="4400" b="1" dirty="0">
                <a:latin typeface="Avenir Next LT Pro"/>
              </a:rPr>
              <a:t>Leader: 	</a:t>
            </a:r>
            <a:r>
              <a:rPr lang="en-AU" sz="4400" dirty="0">
                <a:latin typeface="Avenir Next LT Pro"/>
              </a:rPr>
              <a:t>Loving Jesus, you welcomed the oppressed 						and lifted up the downtrodden. Today we see 						injustice everywhere and many suffer under 						oppressive systems. Speak to the hearts of all 						leaders, that they may govern with fairness and 					compassion. Move the hearts of communities to 					change their attitudes and actions towards all who 				are marginalised. </a:t>
            </a:r>
            <a:endParaRPr lang="en-AU" dirty="0"/>
          </a:p>
          <a:p>
            <a:pPr>
              <a:spcBef>
                <a:spcPts val="20"/>
              </a:spcBef>
              <a:buNone/>
            </a:pPr>
            <a:endParaRPr lang="en-AU" dirty="0"/>
          </a:p>
        </p:txBody>
      </p:sp>
    </p:spTree>
    <p:extLst>
      <p:ext uri="{BB962C8B-B14F-4D97-AF65-F5344CB8AC3E}">
        <p14:creationId xmlns:p14="http://schemas.microsoft.com/office/powerpoint/2010/main" val="7238190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C102D-D9AA-008C-461B-E21B1FB70604}"/>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F06315F4-454B-048D-D4BD-ACC06453EF20}"/>
              </a:ext>
            </a:extLst>
          </p:cNvPr>
          <p:cNvSpPr txBox="1">
            <a:spLocks/>
          </p:cNvSpPr>
          <p:nvPr/>
        </p:nvSpPr>
        <p:spPr>
          <a:xfrm>
            <a:off x="623977" y="2138313"/>
            <a:ext cx="17031578" cy="7765531"/>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400" b="1" dirty="0">
                <a:latin typeface="Avenir Next LT Pro"/>
              </a:rPr>
              <a:t>All:</a:t>
            </a:r>
            <a:r>
              <a:rPr lang="en-AU" sz="4400" dirty="0">
                <a:latin typeface="Avenir Next LT Pro"/>
              </a:rPr>
              <a:t> 		Loving Jesus, give us strength to keep trusting you,      			even when the burdens seem too heavy to bear. </a:t>
            </a:r>
            <a:endParaRPr lang="en-US" dirty="0"/>
          </a:p>
          <a:p>
            <a:pPr>
              <a:spcBef>
                <a:spcPts val="20"/>
              </a:spcBef>
              <a:buNone/>
            </a:pPr>
            <a:endParaRPr lang="en-AU" sz="4400" dirty="0">
              <a:latin typeface="Avenir Next LT Pro"/>
            </a:endParaRPr>
          </a:p>
          <a:p>
            <a:pPr>
              <a:spcBef>
                <a:spcPts val="20"/>
              </a:spcBef>
              <a:buNone/>
            </a:pPr>
            <a:r>
              <a:rPr lang="en-AU" sz="4400" b="1" dirty="0">
                <a:latin typeface="Avenir Next LT Pro"/>
              </a:rPr>
              <a:t>Leader: 	</a:t>
            </a:r>
            <a:r>
              <a:rPr lang="en-AU" sz="4400" dirty="0">
                <a:latin typeface="Avenir Next LT Pro"/>
              </a:rPr>
              <a:t>Holy Spirit, fill us anew. Let your power overflow in 				our communities. Use us to be a blessing to others. 				May we be inspired by those who use their own 					struggles to bless those around them. Thank you for 				hearing our cries and bearing our burdens. </a:t>
            </a:r>
            <a:endParaRPr lang="en-AU" dirty="0"/>
          </a:p>
          <a:p>
            <a:pPr>
              <a:spcBef>
                <a:spcPts val="20"/>
              </a:spcBef>
              <a:buNone/>
            </a:pPr>
            <a:endParaRPr lang="en-AU" sz="4400" dirty="0">
              <a:latin typeface="Avenir Next LT Pro"/>
            </a:endParaRPr>
          </a:p>
          <a:p>
            <a:pPr>
              <a:spcBef>
                <a:spcPts val="20"/>
              </a:spcBef>
              <a:buNone/>
            </a:pPr>
            <a:r>
              <a:rPr lang="en-AU" sz="4400" b="1" dirty="0">
                <a:latin typeface="Avenir Next LT Pro"/>
              </a:rPr>
              <a:t>All: 		</a:t>
            </a:r>
            <a:r>
              <a:rPr lang="en-AU" sz="4400" dirty="0">
                <a:latin typeface="Avenir Next LT Pro"/>
              </a:rPr>
              <a:t>Holy Spirit, we trust in your unfailing love and your      			mighty power to transform. Amen.</a:t>
            </a:r>
            <a:endParaRPr lang="en-AU" dirty="0"/>
          </a:p>
          <a:p>
            <a:pPr>
              <a:spcBef>
                <a:spcPts val="20"/>
              </a:spcBef>
              <a:buNone/>
            </a:pPr>
            <a:endParaRPr lang="en-AU" sz="4400" dirty="0">
              <a:latin typeface="Avenir Next LT Pro"/>
            </a:endParaRPr>
          </a:p>
          <a:p>
            <a:pPr>
              <a:buNone/>
            </a:pPr>
            <a:endParaRPr lang="en-AU" sz="4400" dirty="0"/>
          </a:p>
        </p:txBody>
      </p:sp>
    </p:spTree>
    <p:extLst>
      <p:ext uri="{BB962C8B-B14F-4D97-AF65-F5344CB8AC3E}">
        <p14:creationId xmlns:p14="http://schemas.microsoft.com/office/powerpoint/2010/main" val="375069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5A063-2FCE-1265-71DF-43119FFE482C}"/>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F999EBC4-4711-710E-08FA-70B42BA7966F}"/>
              </a:ext>
            </a:extLst>
          </p:cNvPr>
          <p:cNvSpPr txBox="1">
            <a:spLocks/>
          </p:cNvSpPr>
          <p:nvPr/>
        </p:nvSpPr>
        <p:spPr>
          <a:xfrm>
            <a:off x="623977" y="2138313"/>
            <a:ext cx="17031578" cy="7765531"/>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endParaRPr lang="en-AU" sz="7200" b="1">
              <a:latin typeface="Avenir Next LT Pro"/>
            </a:endParaRPr>
          </a:p>
          <a:p>
            <a:pPr algn="ctr">
              <a:buNone/>
            </a:pPr>
            <a:endParaRPr lang="en-AU" sz="7200" b="1">
              <a:latin typeface="Avenir Next LT Pro"/>
            </a:endParaRPr>
          </a:p>
          <a:p>
            <a:pPr algn="ctr">
              <a:buNone/>
            </a:pPr>
            <a:r>
              <a:rPr lang="en-AU" sz="7200" b="1">
                <a:latin typeface="Avenir Next LT Pro"/>
              </a:rPr>
              <a:t>Jato's story</a:t>
            </a:r>
            <a:endParaRPr lang="en-US" sz="7200" b="1"/>
          </a:p>
        </p:txBody>
      </p:sp>
    </p:spTree>
    <p:extLst>
      <p:ext uri="{BB962C8B-B14F-4D97-AF65-F5344CB8AC3E}">
        <p14:creationId xmlns:p14="http://schemas.microsoft.com/office/powerpoint/2010/main" val="587448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7541C-5EA9-5D60-5C35-1064F2CB5A2D}"/>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FB862E29-9FFA-6B15-F440-E4F757599D17}"/>
              </a:ext>
            </a:extLst>
          </p:cNvPr>
          <p:cNvSpPr txBox="1">
            <a:spLocks/>
          </p:cNvSpPr>
          <p:nvPr/>
        </p:nvSpPr>
        <p:spPr>
          <a:xfrm>
            <a:off x="623977" y="2882170"/>
            <a:ext cx="17031578" cy="7021674"/>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400" b="1" dirty="0">
                <a:latin typeface="Avenir Next LT Pro"/>
              </a:rPr>
              <a:t>Leader: 	</a:t>
            </a:r>
            <a:r>
              <a:rPr lang="en-AU" sz="4400" dirty="0">
                <a:latin typeface="Avenir Next LT Pro"/>
              </a:rPr>
              <a:t>God of the persecuted and protector of the faithful, we     			come before you with heavy hearts and confess the 				sins that tear at the fabric of our society: the intolerance 			that breeds fear, the hatred that fuels violence and the     			indifference that allows injustice to persist. Comfort     			those who live with the fear of losing loved ones, and     			change the hearts of the perpetrators, guiding them     			toward reconciliation.</a:t>
            </a:r>
          </a:p>
          <a:p>
            <a:pPr>
              <a:spcBef>
                <a:spcPts val="20"/>
              </a:spcBef>
              <a:buNone/>
            </a:pPr>
            <a:endParaRPr lang="en-AU" sz="4400" dirty="0">
              <a:latin typeface="Avenir Next LT Pro"/>
            </a:endParaRPr>
          </a:p>
        </p:txBody>
      </p:sp>
    </p:spTree>
    <p:extLst>
      <p:ext uri="{BB962C8B-B14F-4D97-AF65-F5344CB8AC3E}">
        <p14:creationId xmlns:p14="http://schemas.microsoft.com/office/powerpoint/2010/main" val="35267086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79ACE-1AA7-4BF6-F968-B17F3B99901F}"/>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8FAFECDD-A0B6-D114-60B5-A4A70F801A96}"/>
              </a:ext>
            </a:extLst>
          </p:cNvPr>
          <p:cNvSpPr txBox="1">
            <a:spLocks/>
          </p:cNvSpPr>
          <p:nvPr/>
        </p:nvSpPr>
        <p:spPr>
          <a:xfrm>
            <a:off x="623977" y="3426455"/>
            <a:ext cx="17031578" cy="6477389"/>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400" b="1" dirty="0">
                <a:latin typeface="Avenir Next LT Pro"/>
              </a:rPr>
              <a:t>All: 		</a:t>
            </a:r>
            <a:r>
              <a:rPr lang="en-AU" sz="4400" dirty="0">
                <a:latin typeface="Avenir Next LT Pro"/>
              </a:rPr>
              <a:t>God of Justice, we cry out against extremism which     			spreads violence. Break every chain that binds us and     			separates us from our neighbours. Touch the hearts of     			all, showing them the value of human life and the path     			to peace. </a:t>
            </a:r>
            <a:endParaRPr lang="en-US" dirty="0"/>
          </a:p>
        </p:txBody>
      </p:sp>
    </p:spTree>
    <p:extLst>
      <p:ext uri="{BB962C8B-B14F-4D97-AF65-F5344CB8AC3E}">
        <p14:creationId xmlns:p14="http://schemas.microsoft.com/office/powerpoint/2010/main" val="19412924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90AB8F-B49A-5F1F-BC2D-04C50B519D1C}"/>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FC6D1039-F9E0-AFFF-D0E0-4166EDF1F17D}"/>
              </a:ext>
            </a:extLst>
          </p:cNvPr>
          <p:cNvSpPr txBox="1">
            <a:spLocks/>
          </p:cNvSpPr>
          <p:nvPr/>
        </p:nvSpPr>
        <p:spPr>
          <a:xfrm>
            <a:off x="623977" y="3789312"/>
            <a:ext cx="17031578" cy="6114532"/>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400" b="1" dirty="0">
                <a:latin typeface="Avenir Next LT Pro"/>
              </a:rPr>
              <a:t>Leader: </a:t>
            </a:r>
            <a:r>
              <a:rPr lang="en-AU" sz="4400" dirty="0">
                <a:latin typeface="Avenir Next LT Pro"/>
              </a:rPr>
              <a:t> Loving Jesus, you too faced persecution. We lift     			up Leah </a:t>
            </a:r>
            <a:r>
              <a:rPr lang="en-AU" sz="4400" dirty="0" err="1">
                <a:latin typeface="Avenir Next LT Pro"/>
              </a:rPr>
              <a:t>Sharibu</a:t>
            </a:r>
            <a:r>
              <a:rPr lang="en-AU" sz="4400" dirty="0">
                <a:latin typeface="Avenir Next LT Pro"/>
              </a:rPr>
              <a:t> and all who suffer for their beliefs. 				Grant them strength and comfort in their darkest hours,     			inspiring us to stand strong in the face of adversity. 				Help us take up your yoke of love and forgiveness. </a:t>
            </a:r>
            <a:endParaRPr lang="en-US" dirty="0"/>
          </a:p>
          <a:p>
            <a:pPr>
              <a:spcBef>
                <a:spcPts val="20"/>
              </a:spcBef>
              <a:buNone/>
            </a:pPr>
            <a:endParaRPr lang="en-AU" sz="4400" dirty="0">
              <a:latin typeface="Avenir Next LT Pro"/>
            </a:endParaRPr>
          </a:p>
        </p:txBody>
      </p:sp>
    </p:spTree>
    <p:extLst>
      <p:ext uri="{BB962C8B-B14F-4D97-AF65-F5344CB8AC3E}">
        <p14:creationId xmlns:p14="http://schemas.microsoft.com/office/powerpoint/2010/main" val="829254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A39E1-7EC2-3DBE-E93B-326EC244B85C}"/>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87154F0E-33E5-7935-1CD5-94567B61D002}"/>
              </a:ext>
            </a:extLst>
          </p:cNvPr>
          <p:cNvSpPr txBox="1">
            <a:spLocks/>
          </p:cNvSpPr>
          <p:nvPr/>
        </p:nvSpPr>
        <p:spPr>
          <a:xfrm>
            <a:off x="623977" y="2138313"/>
            <a:ext cx="17031578" cy="7765531"/>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400" b="1" dirty="0">
                <a:latin typeface="Avenir Next LT Pro"/>
              </a:rPr>
              <a:t>All: </a:t>
            </a:r>
            <a:r>
              <a:rPr lang="en-AU" sz="4400" dirty="0">
                <a:latin typeface="Avenir Next LT Pro"/>
              </a:rPr>
              <a:t>   Loving Jesus, renew our minds and hearts, guiding us     			in righteousness, that we may honour you and bless     			others. We trust in your power to transform. </a:t>
            </a:r>
            <a:endParaRPr lang="en-US" dirty="0"/>
          </a:p>
          <a:p>
            <a:pPr>
              <a:spcBef>
                <a:spcPts val="20"/>
              </a:spcBef>
              <a:buNone/>
            </a:pPr>
            <a:endParaRPr lang="en-AU" sz="4400" dirty="0">
              <a:latin typeface="Avenir Next LT Pro"/>
            </a:endParaRPr>
          </a:p>
          <a:p>
            <a:pPr>
              <a:spcBef>
                <a:spcPts val="20"/>
              </a:spcBef>
              <a:buNone/>
            </a:pPr>
            <a:r>
              <a:rPr lang="en-AU" sz="4400" b="1" dirty="0">
                <a:latin typeface="Avenir Next LT Pro"/>
              </a:rPr>
              <a:t>Leader: 	</a:t>
            </a:r>
            <a:r>
              <a:rPr lang="en-AU" sz="4400" dirty="0">
                <a:latin typeface="Avenir Next LT Pro"/>
              </a:rPr>
              <a:t>Holy Spirit, we cry out for those displaced by violence,     			forced to flee their homes and become refugees in     			unfamiliar lands. In the face of persecution, let us not     			simply await rescue; instead encourage us to actively     			live out our faith, knowing that each act of love and     			forgiveness is a testament to Christ's enduring power 				in our lives. </a:t>
            </a:r>
            <a:endParaRPr lang="en-AU" sz="4400" dirty="0"/>
          </a:p>
        </p:txBody>
      </p:sp>
    </p:spTree>
    <p:extLst>
      <p:ext uri="{BB962C8B-B14F-4D97-AF65-F5344CB8AC3E}">
        <p14:creationId xmlns:p14="http://schemas.microsoft.com/office/powerpoint/2010/main" val="2715220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F72EB-9611-B5BF-F59E-3D21C230E512}"/>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2526200A-4E9D-3D66-781B-5B95E237CDAA}"/>
              </a:ext>
            </a:extLst>
          </p:cNvPr>
          <p:cNvSpPr txBox="1">
            <a:spLocks/>
          </p:cNvSpPr>
          <p:nvPr/>
        </p:nvSpPr>
        <p:spPr>
          <a:xfrm>
            <a:off x="623977" y="4043312"/>
            <a:ext cx="17031578" cy="5860532"/>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400" b="1" dirty="0">
                <a:latin typeface="Avenir Next LT Pro"/>
              </a:rPr>
              <a:t>All:</a:t>
            </a:r>
            <a:r>
              <a:rPr lang="en-AU" sz="4400" dirty="0">
                <a:latin typeface="Avenir Next LT Pro"/>
              </a:rPr>
              <a:t>  	Holy Spirit, shelter under your wings all who are         			displaced, providing for their needs and guiding them    			towards safety and new beginnings. Amen. </a:t>
            </a:r>
            <a:endParaRPr lang="en-US" dirty="0"/>
          </a:p>
          <a:p>
            <a:pPr>
              <a:spcBef>
                <a:spcPts val="20"/>
              </a:spcBef>
              <a:buNone/>
            </a:pPr>
            <a:endParaRPr lang="en-AU" sz="4400" dirty="0">
              <a:latin typeface="Avenir Next LT Pro"/>
            </a:endParaRPr>
          </a:p>
          <a:p>
            <a:pPr>
              <a:spcBef>
                <a:spcPts val="20"/>
              </a:spcBef>
              <a:buNone/>
            </a:pPr>
            <a:endParaRPr lang="en-AU" sz="4400" dirty="0"/>
          </a:p>
          <a:p>
            <a:pPr>
              <a:spcBef>
                <a:spcPts val="20"/>
              </a:spcBef>
              <a:buNone/>
            </a:pPr>
            <a:endParaRPr lang="en-AU" sz="4400" dirty="0">
              <a:latin typeface="Avenir Next LT Pro"/>
            </a:endParaRPr>
          </a:p>
          <a:p>
            <a:pPr>
              <a:buNone/>
            </a:pPr>
            <a:endParaRPr lang="en-AU" sz="4400" dirty="0"/>
          </a:p>
        </p:txBody>
      </p:sp>
    </p:spTree>
    <p:extLst>
      <p:ext uri="{BB962C8B-B14F-4D97-AF65-F5344CB8AC3E}">
        <p14:creationId xmlns:p14="http://schemas.microsoft.com/office/powerpoint/2010/main" val="40577141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AB79C9-351C-F678-1B90-79AE9097235F}"/>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35A9B1DA-F33B-A7A5-2D9F-B40197A78650}"/>
              </a:ext>
            </a:extLst>
          </p:cNvPr>
          <p:cNvSpPr txBox="1">
            <a:spLocks/>
          </p:cNvSpPr>
          <p:nvPr/>
        </p:nvSpPr>
        <p:spPr>
          <a:xfrm>
            <a:off x="623977" y="2138313"/>
            <a:ext cx="17031578" cy="7765531"/>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None/>
            </a:pPr>
            <a:endParaRPr lang="en-AU" sz="7200" b="1">
              <a:latin typeface="Avenir Next LT Pro"/>
            </a:endParaRPr>
          </a:p>
          <a:p>
            <a:pPr algn="ctr">
              <a:buNone/>
            </a:pPr>
            <a:endParaRPr lang="en-AU" sz="7200" b="1">
              <a:latin typeface="Avenir Next LT Pro"/>
            </a:endParaRPr>
          </a:p>
          <a:p>
            <a:pPr algn="ctr">
              <a:buNone/>
            </a:pPr>
            <a:r>
              <a:rPr lang="en-AU" sz="7200" b="1">
                <a:latin typeface="Avenir Next LT Pro"/>
              </a:rPr>
              <a:t>Blessing's story</a:t>
            </a:r>
            <a:endParaRPr lang="en-US" sz="7200" b="1"/>
          </a:p>
        </p:txBody>
      </p:sp>
    </p:spTree>
    <p:extLst>
      <p:ext uri="{BB962C8B-B14F-4D97-AF65-F5344CB8AC3E}">
        <p14:creationId xmlns:p14="http://schemas.microsoft.com/office/powerpoint/2010/main" val="13017507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681AAC-2181-1FEA-93FD-F41B6BB244B6}"/>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5DD13449-5593-E145-5A75-73495E9D61F1}"/>
              </a:ext>
            </a:extLst>
          </p:cNvPr>
          <p:cNvSpPr txBox="1">
            <a:spLocks/>
          </p:cNvSpPr>
          <p:nvPr/>
        </p:nvSpPr>
        <p:spPr>
          <a:xfrm>
            <a:off x="623977" y="2934072"/>
            <a:ext cx="17031578" cy="6969772"/>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400" b="1" dirty="0">
                <a:latin typeface="Avenir Next LT Pro"/>
              </a:rPr>
              <a:t>Leader:</a:t>
            </a:r>
            <a:r>
              <a:rPr lang="en-AU" sz="4400" dirty="0">
                <a:latin typeface="Avenir Next LT Pro"/>
              </a:rPr>
              <a:t> 	God of the poor, we cry out to you to help families who     			are struggling to meet their basic needs. We give     			thanks and praise for the persistence of Blessing and     			Grace and all those who keep moving forward despite     			even the most difficult circumstances. </a:t>
            </a:r>
          </a:p>
          <a:p>
            <a:pPr>
              <a:spcBef>
                <a:spcPts val="20"/>
              </a:spcBef>
              <a:buNone/>
            </a:pPr>
            <a:endParaRPr lang="en-AU" sz="4400" dirty="0">
              <a:latin typeface="Avenir Next LT Pro"/>
            </a:endParaRPr>
          </a:p>
          <a:p>
            <a:pPr>
              <a:spcBef>
                <a:spcPts val="20"/>
              </a:spcBef>
              <a:buNone/>
            </a:pPr>
            <a:r>
              <a:rPr lang="en-AU" sz="4400" b="1" dirty="0">
                <a:latin typeface="Avenir Next LT Pro"/>
              </a:rPr>
              <a:t>All:</a:t>
            </a:r>
            <a:r>
              <a:rPr lang="en-AU" sz="4400" dirty="0">
                <a:latin typeface="Avenir Next LT Pro"/>
              </a:rPr>
              <a:t>  	God, Giver of Life, continue to strengthen and comfort     			all who are weary from the burdens of life and direct 				the hearts of those who can help. </a:t>
            </a:r>
            <a:endParaRPr lang="en-AU" sz="4400" dirty="0"/>
          </a:p>
        </p:txBody>
      </p:sp>
    </p:spTree>
    <p:extLst>
      <p:ext uri="{BB962C8B-B14F-4D97-AF65-F5344CB8AC3E}">
        <p14:creationId xmlns:p14="http://schemas.microsoft.com/office/powerpoint/2010/main" val="11481839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986AD-5878-7DCF-122E-83974B8094AA}"/>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5C4D28A3-479F-F982-7670-9DB61F29442A}"/>
              </a:ext>
            </a:extLst>
          </p:cNvPr>
          <p:cNvSpPr txBox="1">
            <a:spLocks/>
          </p:cNvSpPr>
          <p:nvPr/>
        </p:nvSpPr>
        <p:spPr>
          <a:xfrm>
            <a:off x="623977" y="2138313"/>
            <a:ext cx="17031578" cy="7765531"/>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400" b="1" dirty="0">
                <a:latin typeface="Avenir Next LT Pro"/>
              </a:rPr>
              <a:t>Leader:</a:t>
            </a:r>
            <a:r>
              <a:rPr lang="en-AU" sz="4400" dirty="0">
                <a:latin typeface="Avenir Next LT Pro"/>
              </a:rPr>
              <a:t> 	Loving Jesus, compassionate healer, we lift up those     			who live with poor mental health, often made worse by     			poverty, stress and daily life. Walk with them and show     			them that their lives have immeasurable value. Help us     			to create societies that respect and care for all. </a:t>
            </a:r>
            <a:endParaRPr lang="en-US" dirty="0"/>
          </a:p>
          <a:p>
            <a:pPr>
              <a:spcBef>
                <a:spcPts val="20"/>
              </a:spcBef>
              <a:buNone/>
            </a:pPr>
            <a:endParaRPr lang="en-AU" sz="4400" dirty="0">
              <a:latin typeface="Avenir Next LT Pro"/>
            </a:endParaRPr>
          </a:p>
          <a:p>
            <a:pPr>
              <a:spcBef>
                <a:spcPts val="20"/>
              </a:spcBef>
              <a:buNone/>
            </a:pPr>
            <a:r>
              <a:rPr lang="en-AU" sz="4400" b="1" dirty="0">
                <a:latin typeface="Avenir Next LT Pro"/>
              </a:rPr>
              <a:t>All:</a:t>
            </a:r>
            <a:r>
              <a:rPr lang="en-AU" sz="4400" dirty="0">
                <a:latin typeface="Avenir Next LT Pro"/>
              </a:rPr>
              <a:t> 		Loving Jesus, you called us to come with all the     			burdens that weigh us down. Here we are! Help us to     			cast our cares on you and lighten these loads. </a:t>
            </a:r>
            <a:endParaRPr lang="en-AU" sz="4400" dirty="0"/>
          </a:p>
          <a:p>
            <a:pPr>
              <a:spcBef>
                <a:spcPts val="20"/>
              </a:spcBef>
              <a:buNone/>
            </a:pPr>
            <a:endParaRPr lang="en-AU" sz="4400" dirty="0">
              <a:latin typeface="Avenir Next LT Pro"/>
            </a:endParaRPr>
          </a:p>
        </p:txBody>
      </p:sp>
    </p:spTree>
    <p:extLst>
      <p:ext uri="{BB962C8B-B14F-4D97-AF65-F5344CB8AC3E}">
        <p14:creationId xmlns:p14="http://schemas.microsoft.com/office/powerpoint/2010/main" val="14167733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56D90-35BE-A289-E081-9CF800E76055}"/>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312B7A51-38C2-FB14-C5DE-A03687518227}"/>
              </a:ext>
            </a:extLst>
          </p:cNvPr>
          <p:cNvSpPr txBox="1">
            <a:spLocks/>
          </p:cNvSpPr>
          <p:nvPr/>
        </p:nvSpPr>
        <p:spPr>
          <a:xfrm>
            <a:off x="623977" y="2138313"/>
            <a:ext cx="17031578" cy="7765531"/>
          </a:xfrm>
          <a:prstGeom prst="rect">
            <a:avLst/>
          </a:prstGeom>
        </p:spPr>
        <p:txBody>
          <a:bodyPr lIns="91440" tIns="45720" rIns="91440" bIns="45720" anchor="t"/>
          <a:lstStyle>
            <a:lvl1pPr marL="342900" indent="-342900" algn="l" defTabSz="914400" rtl="0" eaLnBrk="1" latinLnBrk="0" hangingPunct="1">
              <a:spcBef>
                <a:spcPct val="20000"/>
              </a:spcBef>
              <a:buFont typeface="Arial" pitchFamily="34" charset="0"/>
              <a:buChar char="•"/>
              <a:defRPr sz="3200" kern="1200">
                <a:solidFill>
                  <a:schemeClr val="tx1"/>
                </a:solidFill>
                <a:latin typeface="Avenir Next LT Pro" panose="020B0504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venir Next LT Pro" panose="020B0504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venir Next LT Pro" panose="020B0504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venir Next LT Pro" panose="020B05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20"/>
              </a:spcBef>
              <a:buNone/>
            </a:pPr>
            <a:r>
              <a:rPr lang="en-AU" sz="4400" b="1" dirty="0">
                <a:latin typeface="Avenir Next LT Pro"/>
              </a:rPr>
              <a:t>Leader:</a:t>
            </a:r>
            <a:r>
              <a:rPr lang="en-AU" sz="4400" dirty="0">
                <a:latin typeface="Avenir Next LT Pro"/>
              </a:rPr>
              <a:t> 	Holy Spirit, be our Comforter in times of distress. Grant     			us the faith to keep moving forward even when the 				path seems impossible. When we cannot see a way 				forward, be our guide. </a:t>
            </a:r>
            <a:endParaRPr lang="en-US" dirty="0"/>
          </a:p>
          <a:p>
            <a:pPr>
              <a:spcBef>
                <a:spcPts val="20"/>
              </a:spcBef>
              <a:buNone/>
            </a:pPr>
            <a:endParaRPr lang="en-AU" sz="4400" dirty="0">
              <a:latin typeface="Avenir Next LT Pro"/>
            </a:endParaRPr>
          </a:p>
          <a:p>
            <a:pPr>
              <a:spcBef>
                <a:spcPts val="20"/>
              </a:spcBef>
              <a:buNone/>
            </a:pPr>
            <a:r>
              <a:rPr lang="en-AU" sz="4400" b="1" dirty="0">
                <a:latin typeface="Avenir Next LT Pro"/>
              </a:rPr>
              <a:t>All: 		</a:t>
            </a:r>
            <a:r>
              <a:rPr lang="en-AU" sz="4400" dirty="0">
                <a:latin typeface="Avenir Next LT Pro"/>
              </a:rPr>
              <a:t>Help us to be a light to others, sharing hope and     			extending a helping hand where we can. We trust </a:t>
            </a:r>
            <a:r>
              <a:rPr lang="en-AU" sz="4400">
                <a:latin typeface="Avenir Next LT Pro"/>
              </a:rPr>
              <a:t>in     			your </a:t>
            </a:r>
            <a:r>
              <a:rPr lang="en-AU" sz="4400" dirty="0">
                <a:latin typeface="Avenir Next LT Pro"/>
              </a:rPr>
              <a:t>promise that you will never leave us or forsake us</a:t>
            </a:r>
            <a:r>
              <a:rPr lang="en-AU" sz="4400">
                <a:latin typeface="Avenir Next LT Pro"/>
              </a:rPr>
              <a:t>.     			Amen</a:t>
            </a:r>
            <a:r>
              <a:rPr lang="en-AU" sz="4400" dirty="0">
                <a:latin typeface="Avenir Next LT Pro"/>
              </a:rPr>
              <a:t>.</a:t>
            </a:r>
          </a:p>
          <a:p>
            <a:pPr>
              <a:spcBef>
                <a:spcPts val="20"/>
              </a:spcBef>
              <a:buNone/>
            </a:pPr>
            <a:endParaRPr lang="en-AU" sz="4400" dirty="0"/>
          </a:p>
        </p:txBody>
      </p:sp>
    </p:spTree>
    <p:extLst>
      <p:ext uri="{BB962C8B-B14F-4D97-AF65-F5344CB8AC3E}">
        <p14:creationId xmlns:p14="http://schemas.microsoft.com/office/powerpoint/2010/main" val="29094653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28" y="0"/>
            <a:ext cx="18286570" cy="10287802"/>
          </a:xfrm>
          <a:custGeom>
            <a:avLst/>
            <a:gdLst/>
            <a:ahLst/>
            <a:cxnLst/>
            <a:rect l="l" t="t" r="r" b="b"/>
            <a:pathLst>
              <a:path w="18286570" h="10287802">
                <a:moveTo>
                  <a:pt x="0" y="0"/>
                </a:moveTo>
                <a:lnTo>
                  <a:pt x="18286570" y="0"/>
                </a:lnTo>
                <a:lnTo>
                  <a:pt x="18286570" y="10287802"/>
                </a:lnTo>
                <a:lnTo>
                  <a:pt x="0" y="10287802"/>
                </a:lnTo>
                <a:lnTo>
                  <a:pt x="0" y="0"/>
                </a:lnTo>
                <a:close/>
              </a:path>
            </a:pathLst>
          </a:custGeom>
          <a:blipFill>
            <a:blip r:embed="rId2"/>
            <a:stretch>
              <a:fillRect/>
            </a:stretch>
          </a:blipFill>
        </p:spPr>
        <p:txBody>
          <a:bodyPr/>
          <a:lstStyle/>
          <a:p>
            <a:endParaRPr lang="en-AU"/>
          </a:p>
        </p:txBody>
      </p:sp>
      <p:sp>
        <p:nvSpPr>
          <p:cNvPr id="3" name="Content Placeholder 2">
            <a:extLst>
              <a:ext uri="{FF2B5EF4-FFF2-40B4-BE49-F238E27FC236}">
                <a16:creationId xmlns:a16="http://schemas.microsoft.com/office/drawing/2014/main" id="{26E31E59-FC74-7B2F-8708-4A0E3ED7C634}"/>
              </a:ext>
            </a:extLst>
          </p:cNvPr>
          <p:cNvSpPr>
            <a:spLocks noGrp="1"/>
          </p:cNvSpPr>
          <p:nvPr>
            <p:ph sz="quarter" idx="10"/>
          </p:nvPr>
        </p:nvSpPr>
        <p:spPr/>
        <p:txBody>
          <a:bodyPr/>
          <a:lstStyle/>
          <a:p>
            <a:endParaRPr lang="en-AU"/>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28" y="0"/>
            <a:ext cx="18286570" cy="10287802"/>
          </a:xfrm>
          <a:custGeom>
            <a:avLst/>
            <a:gdLst/>
            <a:ahLst/>
            <a:cxnLst/>
            <a:rect l="l" t="t" r="r" b="b"/>
            <a:pathLst>
              <a:path w="18286570" h="10287802">
                <a:moveTo>
                  <a:pt x="0" y="0"/>
                </a:moveTo>
                <a:lnTo>
                  <a:pt x="18286570" y="0"/>
                </a:lnTo>
                <a:lnTo>
                  <a:pt x="18286570" y="10287802"/>
                </a:lnTo>
                <a:lnTo>
                  <a:pt x="0" y="10287802"/>
                </a:lnTo>
                <a:lnTo>
                  <a:pt x="0" y="0"/>
                </a:lnTo>
                <a:close/>
              </a:path>
            </a:pathLst>
          </a:custGeom>
          <a:blipFill>
            <a:blip r:embed="rId2"/>
            <a:stretch>
              <a:fillRect/>
            </a:stretch>
          </a:blipFill>
        </p:spPr>
        <p:txBody>
          <a:bodyPr/>
          <a:lstStyle/>
          <a:p>
            <a:endParaRPr lang="en-AU"/>
          </a:p>
        </p:txBody>
      </p:sp>
      <p:sp>
        <p:nvSpPr>
          <p:cNvPr id="3" name="Freeform 3"/>
          <p:cNvSpPr/>
          <p:nvPr/>
        </p:nvSpPr>
        <p:spPr>
          <a:xfrm>
            <a:off x="1428" y="0"/>
            <a:ext cx="18285142" cy="10287000"/>
          </a:xfrm>
          <a:custGeom>
            <a:avLst/>
            <a:gdLst/>
            <a:ahLst/>
            <a:cxnLst/>
            <a:rect l="l" t="t" r="r" b="b"/>
            <a:pathLst>
              <a:path w="18285142" h="10287000">
                <a:moveTo>
                  <a:pt x="0" y="0"/>
                </a:moveTo>
                <a:lnTo>
                  <a:pt x="18285142" y="0"/>
                </a:lnTo>
                <a:lnTo>
                  <a:pt x="18285142" y="10287000"/>
                </a:lnTo>
                <a:lnTo>
                  <a:pt x="0" y="10287000"/>
                </a:lnTo>
                <a:lnTo>
                  <a:pt x="0" y="0"/>
                </a:lnTo>
                <a:close/>
              </a:path>
            </a:pathLst>
          </a:custGeom>
          <a:blipFill>
            <a:blip r:embed="rId3"/>
            <a:stretch>
              <a:fillRect/>
            </a:stretch>
          </a:blipFill>
        </p:spPr>
        <p:txBody>
          <a:bodyPr/>
          <a:lstStyle/>
          <a:p>
            <a:endParaRPr lang="en-AU"/>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30" y="0"/>
            <a:ext cx="18286568" cy="10287802"/>
          </a:xfrm>
          <a:custGeom>
            <a:avLst/>
            <a:gdLst/>
            <a:ahLst/>
            <a:cxnLst/>
            <a:rect l="l" t="t" r="r" b="b"/>
            <a:pathLst>
              <a:path w="18286568" h="10287802">
                <a:moveTo>
                  <a:pt x="0" y="0"/>
                </a:moveTo>
                <a:lnTo>
                  <a:pt x="18286567" y="0"/>
                </a:lnTo>
                <a:lnTo>
                  <a:pt x="18286567" y="10287802"/>
                </a:lnTo>
                <a:lnTo>
                  <a:pt x="0" y="10287802"/>
                </a:lnTo>
                <a:lnTo>
                  <a:pt x="0" y="0"/>
                </a:lnTo>
                <a:close/>
              </a:path>
            </a:pathLst>
          </a:custGeom>
          <a:blipFill>
            <a:blip r:embed="rId2"/>
            <a:stretch>
              <a:fillRect/>
            </a:stretch>
          </a:blipFill>
        </p:spPr>
        <p:txBody>
          <a:bodyPr/>
          <a:lstStyle/>
          <a:p>
            <a:endParaRPr lang="en-AU"/>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430" y="0"/>
            <a:ext cx="18286568" cy="10287802"/>
          </a:xfrm>
          <a:custGeom>
            <a:avLst/>
            <a:gdLst/>
            <a:ahLst/>
            <a:cxnLst/>
            <a:rect l="l" t="t" r="r" b="b"/>
            <a:pathLst>
              <a:path w="18286568" h="10287802">
                <a:moveTo>
                  <a:pt x="0" y="0"/>
                </a:moveTo>
                <a:lnTo>
                  <a:pt x="18286567" y="0"/>
                </a:lnTo>
                <a:lnTo>
                  <a:pt x="18286567" y="10287802"/>
                </a:lnTo>
                <a:lnTo>
                  <a:pt x="0" y="10287802"/>
                </a:lnTo>
                <a:lnTo>
                  <a:pt x="0" y="0"/>
                </a:lnTo>
                <a:close/>
              </a:path>
            </a:pathLst>
          </a:custGeom>
          <a:blipFill>
            <a:blip r:embed="rId2"/>
            <a:stretch>
              <a:fillRect/>
            </a:stretch>
          </a:blipFill>
        </p:spPr>
        <p:txBody>
          <a:bodyPr/>
          <a:lstStyle/>
          <a:p>
            <a:endParaRPr lang="en-AU"/>
          </a:p>
        </p:txBody>
      </p:sp>
      <p:sp>
        <p:nvSpPr>
          <p:cNvPr id="4" name="Title 3">
            <a:extLst>
              <a:ext uri="{FF2B5EF4-FFF2-40B4-BE49-F238E27FC236}">
                <a16:creationId xmlns:a16="http://schemas.microsoft.com/office/drawing/2014/main" id="{DF6E677D-6DD0-D2B8-B8ED-FF30D3A12BCA}"/>
              </a:ext>
            </a:extLst>
          </p:cNvPr>
          <p:cNvSpPr>
            <a:spLocks noGrp="1"/>
          </p:cNvSpPr>
          <p:nvPr>
            <p:ph type="title"/>
          </p:nvPr>
        </p:nvSpPr>
        <p:spPr/>
        <p:txBody>
          <a:bodyPr/>
          <a:lstStyle/>
          <a:p>
            <a:endParaRPr lang="en-AU"/>
          </a:p>
        </p:txBody>
      </p:sp>
      <p:sp>
        <p:nvSpPr>
          <p:cNvPr id="5" name="Content Placeholder 4">
            <a:extLst>
              <a:ext uri="{FF2B5EF4-FFF2-40B4-BE49-F238E27FC236}">
                <a16:creationId xmlns:a16="http://schemas.microsoft.com/office/drawing/2014/main" id="{538E7A6B-07A1-DDBF-09BD-D7F12BC4873E}"/>
              </a:ext>
            </a:extLst>
          </p:cNvPr>
          <p:cNvSpPr>
            <a:spLocks noGrp="1"/>
          </p:cNvSpPr>
          <p:nvPr>
            <p:ph sz="half" idx="1"/>
          </p:nvPr>
        </p:nvSpPr>
        <p:spPr/>
        <p:txBody>
          <a:bodyPr/>
          <a:lstStyle/>
          <a:p>
            <a:endParaRPr lang="en-AU"/>
          </a:p>
        </p:txBody>
      </p:sp>
      <p:sp>
        <p:nvSpPr>
          <p:cNvPr id="6" name="Content Placeholder 5">
            <a:extLst>
              <a:ext uri="{FF2B5EF4-FFF2-40B4-BE49-F238E27FC236}">
                <a16:creationId xmlns:a16="http://schemas.microsoft.com/office/drawing/2014/main" id="{2A9D1EE9-E43A-9EAF-31CA-C3E9C9776454}"/>
              </a:ext>
            </a:extLst>
          </p:cNvPr>
          <p:cNvSpPr>
            <a:spLocks noGrp="1"/>
          </p:cNvSpPr>
          <p:nvPr>
            <p:ph sz="half" idx="2"/>
          </p:nvPr>
        </p:nvSpPr>
        <p:spPr/>
        <p:txBody>
          <a:bodyPr/>
          <a:lstStyle/>
          <a:p>
            <a:endParaRPr lang="en-AU"/>
          </a:p>
        </p:txBody>
      </p:sp>
    </p:spTree>
  </p:cSld>
  <p:clrMapOvr>
    <a:masterClrMapping/>
  </p:clrMapOvr>
</p:sld>
</file>

<file path=ppt/theme/theme1.xml><?xml version="1.0" encoding="utf-8"?>
<a:theme xmlns:a="http://schemas.openxmlformats.org/drawingml/2006/main" name="Office Theme">
  <a:themeElements>
    <a:clrScheme name="Custom 1">
      <a:dk1>
        <a:srgbClr val="003450"/>
      </a:dk1>
      <a:lt1>
        <a:sysClr val="window" lastClr="FFFFFF"/>
      </a:lt1>
      <a:dk2>
        <a:srgbClr val="003450"/>
      </a:dk2>
      <a:lt2>
        <a:srgbClr val="E6E7E8"/>
      </a:lt2>
      <a:accent1>
        <a:srgbClr val="EF373E"/>
      </a:accent1>
      <a:accent2>
        <a:srgbClr val="003450"/>
      </a:accent2>
      <a:accent3>
        <a:srgbClr val="FFC000"/>
      </a:accent3>
      <a:accent4>
        <a:srgbClr val="1F59A9"/>
      </a:accent4>
      <a:accent5>
        <a:srgbClr val="007C88"/>
      </a:accent5>
      <a:accent6>
        <a:srgbClr val="BED9DF"/>
      </a:accent6>
      <a:hlink>
        <a:srgbClr val="92D050"/>
      </a:hlink>
      <a:folHlink>
        <a:srgbClr val="00345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ad1f5a0-fa71-4dab-a083-db26db2596cf" xsi:nil="true"/>
    <lcf76f155ced4ddcb4097134ff3c332f xmlns="583f0f69-01e1-46ca-86b7-e30e32304800">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6F75B56BDECAC4FB8FCCA80E9887EA7" ma:contentTypeVersion="15" ma:contentTypeDescription="Create a new document." ma:contentTypeScope="" ma:versionID="23cacf04a42ddf2d0b23de78dab08dea">
  <xsd:schema xmlns:xsd="http://www.w3.org/2001/XMLSchema" xmlns:xs="http://www.w3.org/2001/XMLSchema" xmlns:p="http://schemas.microsoft.com/office/2006/metadata/properties" xmlns:ns2="1ad1f5a0-fa71-4dab-a083-db26db2596cf" xmlns:ns3="583f0f69-01e1-46ca-86b7-e30e32304800" targetNamespace="http://schemas.microsoft.com/office/2006/metadata/properties" ma:root="true" ma:fieldsID="11ae1366083b4b3e8293608495a0b993" ns2:_="" ns3:_="">
    <xsd:import namespace="1ad1f5a0-fa71-4dab-a083-db26db2596cf"/>
    <xsd:import namespace="583f0f69-01e1-46ca-86b7-e30e3230480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lcf76f155ced4ddcb4097134ff3c332f" minOccurs="0"/>
                <xsd:element ref="ns2:TaxCatchAll" minOccurs="0"/>
                <xsd:element ref="ns3:MediaServiceDateTaken" minOccurs="0"/>
                <xsd:element ref="ns3:MediaServiceGenerationTime" minOccurs="0"/>
                <xsd:element ref="ns3:MediaServiceEventHashCode" minOccurs="0"/>
                <xsd:element ref="ns3:MediaLengthInSeconds" minOccurs="0"/>
                <xsd:element ref="ns3:MediaServiceOCR" minOccurs="0"/>
                <xsd:element ref="ns3:MediaServiceObjectDetectorVersions" minOccurs="0"/>
                <xsd:element ref="ns3:MediaServiceLocation"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d1f5a0-fa71-4dab-a083-db26db2596c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dc8b0192-addb-45de-9190-3a71ac1c02f6}" ma:internalName="TaxCatchAll" ma:showField="CatchAllData" ma:web="1ad1f5a0-fa71-4dab-a083-db26db2596c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83f0f69-01e1-46ca-86b7-e30e3230480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fce97cd-2d5e-4a4f-b576-145932377dd1"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A28A3BA-79C1-4400-99E5-F5CC5759E362}">
  <ds:schemaRefs>
    <ds:schemaRef ds:uri="1ad1f5a0-fa71-4dab-a083-db26db2596cf"/>
    <ds:schemaRef ds:uri="583f0f69-01e1-46ca-86b7-e30e32304800"/>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AFC1B194-D4AE-4663-B2D1-D01C733B4069}">
  <ds:schemaRefs>
    <ds:schemaRef ds:uri="http://schemas.microsoft.com/sharepoint/v3/contenttype/forms"/>
  </ds:schemaRefs>
</ds:datastoreItem>
</file>

<file path=customXml/itemProps3.xml><?xml version="1.0" encoding="utf-8"?>
<ds:datastoreItem xmlns:ds="http://schemas.openxmlformats.org/officeDocument/2006/customXml" ds:itemID="{E8F52A83-EDB3-4B3B-96A2-8BBBAF610EC4}">
  <ds:schemaRefs>
    <ds:schemaRef ds:uri="1ad1f5a0-fa71-4dab-a083-db26db2596cf"/>
    <ds:schemaRef ds:uri="583f0f69-01e1-46ca-86b7-e30e3230480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20</TotalTime>
  <Words>1617</Words>
  <Application>Microsoft Office PowerPoint</Application>
  <PresentationFormat>Custom</PresentationFormat>
  <Paragraphs>64</Paragraphs>
  <Slides>28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Avenir Next LT Pro</vt:lpstr>
      <vt:lpstr>Playfair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Meeting PPT Slides.pptx</dc:title>
  <dc:creator>Adele Wakeling</dc:creator>
  <cp:lastModifiedBy>Claire Hill</cp:lastModifiedBy>
  <cp:revision>26</cp:revision>
  <dcterms:created xsi:type="dcterms:W3CDTF">2006-08-16T00:00:00Z</dcterms:created>
  <dcterms:modified xsi:type="dcterms:W3CDTF">2026-01-12T23:07:54Z</dcterms:modified>
  <dc:identifier>DAGZb95h5DY</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0x010100D6F75B56BDECAC4FB8FCCA80E9887EA7</vt:lpwstr>
  </property>
  <property fmtid="{D5CDD505-2E9C-101B-9397-08002B2CF9AE}" pid="3" name="MediaServiceImageTags">
    <vt:lpwstr/>
  </property>
</Properties>
</file>