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5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  <p:sldMasterId id="2147483721" r:id="rId5"/>
    <p:sldMasterId id="2147483731" r:id="rId6"/>
    <p:sldMasterId id="2147483740" r:id="rId7"/>
    <p:sldMasterId id="2147483671" r:id="rId8"/>
    <p:sldMasterId id="2147483683" r:id="rId9"/>
  </p:sldMasterIdLst>
  <p:notesMasterIdLst>
    <p:notesMasterId r:id="rId21"/>
  </p:notesMasterIdLst>
  <p:sldIdLst>
    <p:sldId id="256" r:id="rId10"/>
    <p:sldId id="268" r:id="rId11"/>
    <p:sldId id="272" r:id="rId12"/>
    <p:sldId id="261" r:id="rId13"/>
    <p:sldId id="257" r:id="rId14"/>
    <p:sldId id="262" r:id="rId15"/>
    <p:sldId id="263" r:id="rId16"/>
    <p:sldId id="267" r:id="rId17"/>
    <p:sldId id="264" r:id="rId18"/>
    <p:sldId id="265" r:id="rId19"/>
    <p:sldId id="26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85078A-A2A0-4003-BC84-688E9BB4777D}" v="4" dt="2026-02-17T04:04:50.8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97" autoAdjust="0"/>
    <p:restoredTop sz="94660"/>
  </p:normalViewPr>
  <p:slideViewPr>
    <p:cSldViewPr snapToGrid="0">
      <p:cViewPr varScale="1">
        <p:scale>
          <a:sx n="85" d="100"/>
          <a:sy n="85" d="100"/>
        </p:scale>
        <p:origin x="37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ryn Somerville" userId="69027dbc-bab2-498d-a7ad-5b94e4d4fd30" providerId="ADAL" clId="{5385078A-A2A0-4003-BC84-688E9BB4777D}"/>
    <pc:docChg chg="undo custSel addSld delSld modSld sldOrd addMainMaster delMainMaster modMainMaster">
      <pc:chgData name="Taryn Somerville" userId="69027dbc-bab2-498d-a7ad-5b94e4d4fd30" providerId="ADAL" clId="{5385078A-A2A0-4003-BC84-688E9BB4777D}" dt="2026-02-17T04:05:25.084" v="31" actId="20577"/>
      <pc:docMkLst>
        <pc:docMk/>
      </pc:docMkLst>
      <pc:sldChg chg="add ord">
        <pc:chgData name="Taryn Somerville" userId="69027dbc-bab2-498d-a7ad-5b94e4d4fd30" providerId="ADAL" clId="{5385078A-A2A0-4003-BC84-688E9BB4777D}" dt="2026-02-17T04:01:08.416" v="2"/>
        <pc:sldMkLst>
          <pc:docMk/>
          <pc:sldMk cId="896887987" sldId="256"/>
        </pc:sldMkLst>
      </pc:sldChg>
      <pc:sldChg chg="modSp mod">
        <pc:chgData name="Taryn Somerville" userId="69027dbc-bab2-498d-a7ad-5b94e4d4fd30" providerId="ADAL" clId="{5385078A-A2A0-4003-BC84-688E9BB4777D}" dt="2026-02-17T04:05:25.084" v="31" actId="20577"/>
        <pc:sldMkLst>
          <pc:docMk/>
          <pc:sldMk cId="2816212954" sldId="261"/>
        </pc:sldMkLst>
        <pc:spChg chg="mod">
          <ac:chgData name="Taryn Somerville" userId="69027dbc-bab2-498d-a7ad-5b94e4d4fd30" providerId="ADAL" clId="{5385078A-A2A0-4003-BC84-688E9BB4777D}" dt="2026-02-17T04:05:25.084" v="31" actId="20577"/>
          <ac:spMkLst>
            <pc:docMk/>
            <pc:sldMk cId="2816212954" sldId="261"/>
            <ac:spMk id="2" creationId="{91D59C17-43E7-A84B-922C-587F0C1091E9}"/>
          </ac:spMkLst>
        </pc:spChg>
      </pc:sldChg>
      <pc:sldChg chg="add del ord">
        <pc:chgData name="Taryn Somerville" userId="69027dbc-bab2-498d-a7ad-5b94e4d4fd30" providerId="ADAL" clId="{5385078A-A2A0-4003-BC84-688E9BB4777D}" dt="2026-02-17T04:01:24.474" v="4" actId="47"/>
        <pc:sldMkLst>
          <pc:docMk/>
          <pc:sldMk cId="939011071" sldId="268"/>
        </pc:sldMkLst>
      </pc:sldChg>
      <pc:sldChg chg="new">
        <pc:chgData name="Taryn Somerville" userId="69027dbc-bab2-498d-a7ad-5b94e4d4fd30" providerId="ADAL" clId="{5385078A-A2A0-4003-BC84-688E9BB4777D}" dt="2026-02-17T04:04:11.633" v="21" actId="680"/>
        <pc:sldMkLst>
          <pc:docMk/>
          <pc:sldMk cId="1159258466" sldId="268"/>
        </pc:sldMkLst>
      </pc:sldChg>
      <pc:sldChg chg="delSp new del mod modClrScheme chgLayout">
        <pc:chgData name="Taryn Somerville" userId="69027dbc-bab2-498d-a7ad-5b94e4d4fd30" providerId="ADAL" clId="{5385078A-A2A0-4003-BC84-688E9BB4777D}" dt="2026-02-17T04:04:57.839" v="28" actId="47"/>
        <pc:sldMkLst>
          <pc:docMk/>
          <pc:sldMk cId="3258457777" sldId="269"/>
        </pc:sldMkLst>
        <pc:spChg chg="del">
          <ac:chgData name="Taryn Somerville" userId="69027dbc-bab2-498d-a7ad-5b94e4d4fd30" providerId="ADAL" clId="{5385078A-A2A0-4003-BC84-688E9BB4777D}" dt="2026-02-17T04:04:39.542" v="24" actId="700"/>
          <ac:spMkLst>
            <pc:docMk/>
            <pc:sldMk cId="3258457777" sldId="269"/>
            <ac:spMk id="2" creationId="{37AC2880-4E19-FF64-79DE-42A271057DE4}"/>
          </ac:spMkLst>
        </pc:spChg>
        <pc:spChg chg="del">
          <ac:chgData name="Taryn Somerville" userId="69027dbc-bab2-498d-a7ad-5b94e4d4fd30" providerId="ADAL" clId="{5385078A-A2A0-4003-BC84-688E9BB4777D}" dt="2026-02-17T04:04:39.542" v="24" actId="700"/>
          <ac:spMkLst>
            <pc:docMk/>
            <pc:sldMk cId="3258457777" sldId="269"/>
            <ac:spMk id="3" creationId="{8755D07B-CE1C-DC00-ADBF-1B8E70264D13}"/>
          </ac:spMkLst>
        </pc:spChg>
      </pc:sldChg>
      <pc:sldChg chg="new add del">
        <pc:chgData name="Taryn Somerville" userId="69027dbc-bab2-498d-a7ad-5b94e4d4fd30" providerId="ADAL" clId="{5385078A-A2A0-4003-BC84-688E9BB4777D}" dt="2026-02-17T04:05:16.922" v="30" actId="47"/>
        <pc:sldMkLst>
          <pc:docMk/>
          <pc:sldMk cId="2525063333" sldId="270"/>
        </pc:sldMkLst>
      </pc:sldChg>
      <pc:sldChg chg="delSp modSp add del mod ord modClrScheme chgLayout">
        <pc:chgData name="Taryn Somerville" userId="69027dbc-bab2-498d-a7ad-5b94e4d4fd30" providerId="ADAL" clId="{5385078A-A2A0-4003-BC84-688E9BB4777D}" dt="2026-02-17T04:05:06.689" v="29" actId="700"/>
        <pc:sldMkLst>
          <pc:docMk/>
          <pc:sldMk cId="1950084421" sldId="272"/>
        </pc:sldMkLst>
        <pc:spChg chg="del">
          <ac:chgData name="Taryn Somerville" userId="69027dbc-bab2-498d-a7ad-5b94e4d4fd30" providerId="ADAL" clId="{5385078A-A2A0-4003-BC84-688E9BB4777D}" dt="2026-02-17T04:05:06.689" v="29" actId="700"/>
          <ac:spMkLst>
            <pc:docMk/>
            <pc:sldMk cId="1950084421" sldId="272"/>
            <ac:spMk id="2" creationId="{FD9BEBE9-1E0E-1741-B56E-FFC9C0F39D5B}"/>
          </ac:spMkLst>
        </pc:spChg>
        <pc:spChg chg="del">
          <ac:chgData name="Taryn Somerville" userId="69027dbc-bab2-498d-a7ad-5b94e4d4fd30" providerId="ADAL" clId="{5385078A-A2A0-4003-BC84-688E9BB4777D}" dt="2026-02-17T04:05:06.689" v="29" actId="700"/>
          <ac:spMkLst>
            <pc:docMk/>
            <pc:sldMk cId="1950084421" sldId="272"/>
            <ac:spMk id="3" creationId="{ADE6C355-6BF1-3E49-BF1A-A335F943D696}"/>
          </ac:spMkLst>
        </pc:spChg>
        <pc:spChg chg="mod ord">
          <ac:chgData name="Taryn Somerville" userId="69027dbc-bab2-498d-a7ad-5b94e4d4fd30" providerId="ADAL" clId="{5385078A-A2A0-4003-BC84-688E9BB4777D}" dt="2026-02-17T04:05:06.689" v="29" actId="700"/>
          <ac:spMkLst>
            <pc:docMk/>
            <pc:sldMk cId="1950084421" sldId="272"/>
            <ac:spMk id="4" creationId="{19C3C9DD-1FFB-434B-BA36-B3A6AD774F9B}"/>
          </ac:spMkLst>
        </pc:spChg>
      </pc:sldChg>
      <pc:sldChg chg="add del ord">
        <pc:chgData name="Taryn Somerville" userId="69027dbc-bab2-498d-a7ad-5b94e4d4fd30" providerId="ADAL" clId="{5385078A-A2A0-4003-BC84-688E9BB4777D}" dt="2026-02-17T04:01:27.097" v="7" actId="47"/>
        <pc:sldMkLst>
          <pc:docMk/>
          <pc:sldMk cId="3731830491" sldId="273"/>
        </pc:sldMkLst>
      </pc:sldChg>
      <pc:sldChg chg="add del">
        <pc:chgData name="Taryn Somerville" userId="69027dbc-bab2-498d-a7ad-5b94e4d4fd30" providerId="ADAL" clId="{5385078A-A2A0-4003-BC84-688E9BB4777D}" dt="2026-02-17T04:01:24.885" v="5" actId="47"/>
        <pc:sldMkLst>
          <pc:docMk/>
          <pc:sldMk cId="3829399237" sldId="274"/>
        </pc:sldMkLst>
      </pc:sldChg>
      <pc:sldMasterChg chg="delSldLayout">
        <pc:chgData name="Taryn Somerville" userId="69027dbc-bab2-498d-a7ad-5b94e4d4fd30" providerId="ADAL" clId="{5385078A-A2A0-4003-BC84-688E9BB4777D}" dt="2026-02-17T04:01:27.097" v="7" actId="47"/>
        <pc:sldMasterMkLst>
          <pc:docMk/>
          <pc:sldMasterMk cId="861545524" sldId="2147483660"/>
        </pc:sldMasterMkLst>
        <pc:sldLayoutChg chg="del">
          <pc:chgData name="Taryn Somerville" userId="69027dbc-bab2-498d-a7ad-5b94e4d4fd30" providerId="ADAL" clId="{5385078A-A2A0-4003-BC84-688E9BB4777D}" dt="2026-02-17T04:01:27.097" v="7" actId="47"/>
          <pc:sldLayoutMkLst>
            <pc:docMk/>
            <pc:sldMasterMk cId="861545524" sldId="2147483660"/>
            <pc:sldLayoutMk cId="468122779" sldId="2147483709"/>
          </pc:sldLayoutMkLst>
        </pc:sldLayoutChg>
      </pc:sldMasterChg>
      <pc:sldMasterChg chg="new del mod addSldLayout delSldLayout">
        <pc:chgData name="Taryn Somerville" userId="69027dbc-bab2-498d-a7ad-5b94e4d4fd30" providerId="ADAL" clId="{5385078A-A2A0-4003-BC84-688E9BB4777D}" dt="2026-02-17T04:03:25.862" v="20" actId="2696"/>
        <pc:sldMasterMkLst>
          <pc:docMk/>
          <pc:sldMasterMk cId="2054024836" sldId="2147483709"/>
        </pc:sldMasterMkLst>
        <pc:sldLayoutChg chg="new del replId">
          <pc:chgData name="Taryn Somerville" userId="69027dbc-bab2-498d-a7ad-5b94e4d4fd30" providerId="ADAL" clId="{5385078A-A2A0-4003-BC84-688E9BB4777D}" dt="2026-02-17T04:03:25.838" v="9" actId="2696"/>
          <pc:sldLayoutMkLst>
            <pc:docMk/>
            <pc:sldMasterMk cId="2054024836" sldId="2147483709"/>
            <pc:sldLayoutMk cId="817207750" sldId="2147483710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44" v="10" actId="2696"/>
          <pc:sldLayoutMkLst>
            <pc:docMk/>
            <pc:sldMasterMk cId="2054024836" sldId="2147483709"/>
            <pc:sldLayoutMk cId="2613048199" sldId="2147483711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47" v="11" actId="2696"/>
          <pc:sldLayoutMkLst>
            <pc:docMk/>
            <pc:sldMasterMk cId="2054024836" sldId="2147483709"/>
            <pc:sldLayoutMk cId="787563366" sldId="2147483712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49" v="12" actId="2696"/>
          <pc:sldLayoutMkLst>
            <pc:docMk/>
            <pc:sldMasterMk cId="2054024836" sldId="2147483709"/>
            <pc:sldLayoutMk cId="832533091" sldId="2147483713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51" v="13" actId="2696"/>
          <pc:sldLayoutMkLst>
            <pc:docMk/>
            <pc:sldMasterMk cId="2054024836" sldId="2147483709"/>
            <pc:sldLayoutMk cId="593338709" sldId="2147483714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53" v="14" actId="2696"/>
          <pc:sldLayoutMkLst>
            <pc:docMk/>
            <pc:sldMasterMk cId="2054024836" sldId="2147483709"/>
            <pc:sldLayoutMk cId="941403161" sldId="2147483715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55" v="15" actId="2696"/>
          <pc:sldLayoutMkLst>
            <pc:docMk/>
            <pc:sldMasterMk cId="2054024836" sldId="2147483709"/>
            <pc:sldLayoutMk cId="2111940147" sldId="2147483716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56" v="16" actId="2696"/>
          <pc:sldLayoutMkLst>
            <pc:docMk/>
            <pc:sldMasterMk cId="2054024836" sldId="2147483709"/>
            <pc:sldLayoutMk cId="2408539719" sldId="2147483717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57" v="17" actId="2696"/>
          <pc:sldLayoutMkLst>
            <pc:docMk/>
            <pc:sldMasterMk cId="2054024836" sldId="2147483709"/>
            <pc:sldLayoutMk cId="2525914361" sldId="2147483718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59" v="18" actId="2696"/>
          <pc:sldLayoutMkLst>
            <pc:docMk/>
            <pc:sldMasterMk cId="2054024836" sldId="2147483709"/>
            <pc:sldLayoutMk cId="3710141185" sldId="2147483719"/>
          </pc:sldLayoutMkLst>
        </pc:sldLayoutChg>
        <pc:sldLayoutChg chg="new del replId">
          <pc:chgData name="Taryn Somerville" userId="69027dbc-bab2-498d-a7ad-5b94e4d4fd30" providerId="ADAL" clId="{5385078A-A2A0-4003-BC84-688E9BB4777D}" dt="2026-02-17T04:03:25.861" v="19" actId="2696"/>
          <pc:sldLayoutMkLst>
            <pc:docMk/>
            <pc:sldMasterMk cId="2054024836" sldId="2147483709"/>
            <pc:sldLayoutMk cId="970288023" sldId="214748372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4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B9F85C7-2764-D045-9E7F-BC6A90868DA8}"/>
              </a:ext>
            </a:extLst>
          </p:cNvPr>
          <p:cNvCxnSpPr/>
          <p:nvPr userDrawn="1"/>
        </p:nvCxnSpPr>
        <p:spPr>
          <a:xfrm>
            <a:off x="4652920" y="3190782"/>
            <a:ext cx="28888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439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67644" cy="1324800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167644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847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576568"/>
            <a:ext cx="10515600" cy="285273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64D0EDB-A42B-2942-AD8C-5C410CD624FF}"/>
              </a:ext>
            </a:extLst>
          </p:cNvPr>
          <p:cNvCxnSpPr/>
          <p:nvPr userDrawn="1"/>
        </p:nvCxnSpPr>
        <p:spPr>
          <a:xfrm>
            <a:off x="977564" y="4469165"/>
            <a:ext cx="288885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9983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67EFBC-01B6-49B7-A36E-41D6B1C881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29049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3427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861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719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9602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15156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49E69-0232-4395-8782-5F4D20A5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67644" cy="1324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56533-4789-4212-AFA9-3381A217C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167644" cy="43513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5876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85F03-144D-4A8E-9D11-020DEF8F6E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993DB-96C8-4D2F-8549-32418F6C5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18630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0BC70-6510-4149-80E4-9403DB84B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</p:spPr>
        <p:txBody>
          <a:bodyPr lIns="90000"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878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36968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300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949" y="365125"/>
            <a:ext cx="10440102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5950" y="1681163"/>
            <a:ext cx="5088702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75949" y="2505075"/>
            <a:ext cx="5088703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7347" y="1681163"/>
            <a:ext cx="5088704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27347" y="2505075"/>
            <a:ext cx="5088703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916207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5563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43567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7EE74BC-CE0D-8747-B09D-5F89364CB9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964855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393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091" y="987425"/>
            <a:ext cx="6140546" cy="48736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393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5226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254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31734" y="987425"/>
            <a:ext cx="617505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FA8BFEC-AB2E-824B-9489-93F76892B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2542" y="2210540"/>
            <a:ext cx="3932237" cy="365844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76883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</p:spPr>
        <p:txBody>
          <a:bodyPr anchor="b" anchorCtr="0"/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9614602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966188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878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78356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1576568"/>
            <a:ext cx="10444244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4589463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29150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124" y="365125"/>
            <a:ext cx="10431474" cy="1325563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124" y="1681163"/>
            <a:ext cx="5083983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73124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0617" y="1681163"/>
            <a:ext cx="5083982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20617" y="2505075"/>
            <a:ext cx="5083981" cy="368458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07259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40941-0A98-42C4-94EF-6AEEFC753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69814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97718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967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3011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0967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7357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16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46160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74116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648104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73132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D03C5A91-E16B-D177-B2FB-A0EDF6E367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48968" y="493189"/>
            <a:ext cx="527267" cy="6290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E44783-786A-7804-6E9C-46D15044E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189BED-EDF7-9B03-F8FF-FEBB5CC588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FE4EA9-FBD5-B96B-3E88-CD1441F63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7EAB67-FA0D-FC85-E797-0F49EB089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9BC1-801B-5995-2FBD-45CD29001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  <p:sp>
        <p:nvSpPr>
          <p:cNvPr id="11" name="Freeform 2">
            <a:extLst>
              <a:ext uri="{FF2B5EF4-FFF2-40B4-BE49-F238E27FC236}">
                <a16:creationId xmlns:a16="http://schemas.microsoft.com/office/drawing/2014/main" id="{5C6BE43C-4EA3-70A4-0196-C6DBED2E7A0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2" name="TextBox 3">
            <a:extLst>
              <a:ext uri="{FF2B5EF4-FFF2-40B4-BE49-F238E27FC236}">
                <a16:creationId xmlns:a16="http://schemas.microsoft.com/office/drawing/2014/main" id="{9F13947C-3148-5044-1044-40F65CC0DEF0}"/>
              </a:ext>
            </a:extLst>
          </p:cNvPr>
          <p:cNvSpPr txBox="1"/>
          <p:nvPr userDrawn="1"/>
        </p:nvSpPr>
        <p:spPr>
          <a:xfrm>
            <a:off x="838200" y="1626606"/>
            <a:ext cx="7018867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4800" b="1" spc="468" dirty="0">
                <a:solidFill>
                  <a:srgbClr val="EA3940"/>
                </a:solidFill>
                <a:latin typeface="Arial Black" panose="020B0A04020102020204" pitchFamily="34" charset="0"/>
                <a:ea typeface="Mont Heavy"/>
                <a:cs typeface="Mont Heavy"/>
                <a:sym typeface="Mont Heavy"/>
              </a:rPr>
              <a:t>INTERNATIONAL</a:t>
            </a:r>
          </a:p>
          <a:p>
            <a:pPr algn="l">
              <a:lnSpc>
                <a:spcPct val="100000"/>
              </a:lnSpc>
            </a:pPr>
            <a:r>
              <a:rPr lang="en-US" sz="4800" b="1" spc="468" dirty="0">
                <a:solidFill>
                  <a:srgbClr val="EA3940"/>
                </a:solidFill>
                <a:latin typeface="Arial Black" panose="020B0A04020102020204" pitchFamily="34" charset="0"/>
                <a:ea typeface="Mont Heavy"/>
                <a:cs typeface="Mont Heavy"/>
                <a:sym typeface="Mont Heavy"/>
              </a:rPr>
              <a:t>WOMEN'S DAY</a:t>
            </a:r>
          </a:p>
        </p:txBody>
      </p:sp>
    </p:spTree>
    <p:extLst>
      <p:ext uri="{BB962C8B-B14F-4D97-AF65-F5344CB8AC3E}">
        <p14:creationId xmlns:p14="http://schemas.microsoft.com/office/powerpoint/2010/main" val="14876641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069DC18-E5BC-C9BB-2D04-427BA0E056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215"/>
            <a:ext cx="12192000" cy="6858000"/>
          </a:xfrm>
          <a:prstGeom prst="rect">
            <a:avLst/>
          </a:prstGeom>
        </p:spPr>
      </p:pic>
      <p:pic>
        <p:nvPicPr>
          <p:cNvPr id="8" name="Picture 7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D03C5A91-E16B-D177-B2FB-A0EDF6E367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148968" y="493189"/>
            <a:ext cx="527267" cy="6290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E44783-786A-7804-6E9C-46D15044E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189BED-EDF7-9B03-F8FF-FEBB5CC588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FE4EA9-FBD5-B96B-3E88-CD1441F63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7EAB67-FA0D-FC85-E797-0F49EB089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9BC1-801B-5995-2FBD-45CD29001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206266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50AAFECD-3024-04B6-51A8-0629E0DE81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F6101B-EB87-907A-47E2-3CD9A85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9299E-5D7D-D163-6B91-19238DCE2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8C872F-A968-A989-4F77-1E767DE4B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E3269-AE5A-0DAA-E7C5-42DF2881B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D3B2C-9C8C-5BB0-9745-D2E360A6C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6128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ABD27-F476-7AAD-312D-4F7E621ED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0D4483-62E5-3CED-577B-4173380CF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C7C91-B79D-E313-30BD-12D7C3729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BADAB9-5BBE-EA69-9F8C-C8EEA1193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E236F9-3E91-2652-F477-A1F058858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407729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0374F-7215-3AD6-96FC-46D529D25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423B0A-8B95-69DE-7735-B85E606A31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96045C-F0FF-94DA-E293-9CD2DAAEA3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3A174E-7ADE-914C-3AD7-804D9E94F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231AB2-B660-2F7E-05F9-2736BD959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786C13-F1D0-1F21-AC77-C36D062E9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48059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2DE6F-3FC8-8516-A1D9-3611A877D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D9100-8089-9069-A042-6CB89A55A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E61B29-D648-32DE-5D4A-3AB1547259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35B426-DC81-B205-5D49-AB09A9951F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127119-B2D8-536D-D085-269901A8DD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44A864-AF7C-47DE-FE2F-AED01895F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3E2EAE-9303-81AA-77BC-880C7FBF1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DCA0C7-4482-D4F9-7313-D5DBB0764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520918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5A99C-986E-D54B-419A-554A05B5C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A7491A-E591-9E68-D942-89BECF788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25D1DD-E118-9AB7-1C82-55B657BAE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DAA53F-43DE-81CA-8E5A-A3C62B9F1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836775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3F2CBB-EB47-0FEF-C48E-B90336F0C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34C9EB-7015-FA64-E360-0580F409E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516DE5-DB19-C2DC-1A47-DBE590D02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6064516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196B2-744B-B346-FB70-AEB3B0C17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4D1D6-1A9E-FA25-38F1-EA124AA230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7A7A4F-31E3-E403-4CF5-9D607D44F5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3D085C-C2E1-F3E4-1C2C-1E70C605D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C46955-2CBD-803D-10B9-9CF422645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D3E44-68A1-F602-1D0B-5C80F7655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434043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C9530-F9E9-72C7-FF5D-42BAAD327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841AF1-8063-A866-DC3E-2997405DF5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F79F56-2EAD-D031-2B49-AF72AF74D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DA358D-6390-2304-F927-24E6A98A2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8A6999-CD77-4D16-9F18-776AE514C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8DFF95-B107-1A86-F99C-A40D96D26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965111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559C8-5426-2560-584E-98A344CEF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CD4EEF-1FE1-F723-EF79-95D077BECE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54453-B03C-2CE3-12B1-B01C1E6D4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C5A7F5-81D0-BE1B-E9E5-FFA8A9583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8A67E-9BD9-2AF2-859C-5CB6B5A5B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0316501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E5D17B-BAB0-B625-F7C7-0C482EC289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F0786C-CF4B-BC39-A50E-52CADD839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942A85-9A32-F929-E315-0C4BD2DD8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53189-02BC-7C58-0B61-7C0838734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87E22A-4FB4-4171-8002-EF8C34A6B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602337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306F7E59-7F8D-F7BF-BECE-D12E2115643A}"/>
              </a:ext>
            </a:extLst>
          </p:cNvPr>
          <p:cNvSpPr/>
          <p:nvPr userDrawn="1"/>
        </p:nvSpPr>
        <p:spPr>
          <a:xfrm>
            <a:off x="0" y="0"/>
            <a:ext cx="12274826" cy="6947452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A91F53-B6FA-BE74-F472-A0FB4272DD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019441-14B3-953B-4BBA-738C8D8C76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F9DE03-7B2A-31AD-E2C9-6BA3417BC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B39AE1-1562-38F4-522B-1B8250740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110AE0-7119-D6B2-3048-5C81EA473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84666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EEED4C6-E1CD-E14B-5705-17668BD0792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283942" cy="69106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5A91F53-B6FA-BE74-F472-A0FB4272DD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019441-14B3-953B-4BBA-738C8D8C76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F9DE03-7B2A-31AD-E2C9-6BA3417BC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B39AE1-1562-38F4-522B-1B8250740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110AE0-7119-D6B2-3048-5C81EA473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13652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FAC08-FF7F-5291-9240-B0ADBF318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B785B-1EB7-57B4-9928-64C0F655B8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127BB-4B07-CE36-D32A-B82975F9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A6BFA-3B22-563D-DB24-46DF808FB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8149F0-2B41-58CA-AD95-05033CDAE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150674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60496-119E-9D1E-AC2D-D8F62533C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BDD58E-BD16-2ED7-6474-1FD0D9575E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870B9-77C3-F5E0-8CB0-49A7DFDE9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B81507-6C99-FEEC-2188-A011AA3B5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B8391-568C-4292-40EA-582F1A13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261335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A28BD-10FC-D52E-94C6-D915F473E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1445CD-DE88-4CE7-AF66-EE54B94950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C4055-A593-E477-FFC4-80235B5083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D88D52-CE9F-7363-219C-04A7AC73B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BE4268-C649-DCC1-0288-8A3AD4775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F95256-7D7B-83AB-4BA4-31369DED0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557501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197CC-34AD-F663-76AD-6D64F999D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F89B44-8391-F17A-A3CC-7D893A33FB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FB5439-FD33-81DA-EFE6-6D3AD1C453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7EA580-090D-0A0B-D926-40F7347435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AC4D06-03F3-A86C-B9F5-CAD8595B83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FC494F-E021-F1DC-B0AF-6031270B8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9F8921-E435-0B75-86BF-B5D0E9249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B4DAB2-6C0A-5261-DF5E-0A3A6D397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1171310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FE070-F327-8FCE-7BC3-2EF85C7BF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D22AF9-80A8-BA5F-52A2-259FB89AB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49D0ED-4A65-8BC3-094C-C17B8D5AB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D92B07-13D1-6F8B-5C06-35F5F3D67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49588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5C1174-9710-9DB0-6B6D-108D29A15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FC0ECA-E550-177F-D810-9CE167390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8849F0-BF73-2244-D0CA-ABE545EB5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196383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C2D06-A5FB-6D24-DB1F-DD25E3831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D6E63-8CF8-EFA1-85D7-B7B67782F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F9EBC3-B8B3-86E7-57D0-BEC8130767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BC0544-E1AB-9D0A-1354-B93454610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CED6CA-CD73-B10D-2677-CAC51D996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CFC4B5-E9A3-FA4B-A648-6015C2F3E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881688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6AE44-612D-20FD-549C-91FFC168A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001E18-F943-FFF5-173B-805936F4CB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03E6C-669C-B9B7-C831-EB053B8F3B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F62088-9EC5-B74F-4EA3-3DF9DD36C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6738A-58A4-97B2-3AF8-832597818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836566-E53A-3C41-25C9-41DCE099F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1022225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A2B71-2AC3-FCE7-3E2A-A851CA871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9610CD-07C9-EF1B-FC2E-00B7C8D186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BE344-936A-1A13-D7A0-F1F1A2E91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63864-80C8-4762-4762-B4F9F65FB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2BC9CC-5533-A1C6-54CD-31B1356A0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423413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9EB29C-A2F6-40B9-F879-844A5D1107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964CE6-7BF9-F5E8-6C38-64908B3369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9F88C4-A58F-627E-3BAA-0FFC6A70D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E8F68E-40D8-2A6C-31C8-F4C4D6FFA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37EA6-3FC2-D5AA-5F6A-76A26F8B4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6481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image" Target="../media/image4.jp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6" Type="http://schemas.openxmlformats.org/officeDocument/2006/relationships/image" Target="../media/image10.emf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image" Target="../media/image9.emf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8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4671AD0B-7AEA-5841-B0A4-6F7C15889B56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10333"/>
            <a:ext cx="12192000" cy="1847667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10" name="Picture 9" descr="The Salvation Army logo.">
            <a:extLst>
              <a:ext uri="{FF2B5EF4-FFF2-40B4-BE49-F238E27FC236}">
                <a16:creationId xmlns:a16="http://schemas.microsoft.com/office/drawing/2014/main" id="{ED357C97-74EB-0148-95EF-88E8C3EFB0A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590" y="5866726"/>
            <a:ext cx="621749" cy="73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45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6538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1825625"/>
            <a:ext cx="1044424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36391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i="0" kern="1200">
          <a:solidFill>
            <a:schemeClr val="bg1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2DE5576-CB88-EA2E-36F5-2F50E45274EE}"/>
              </a:ext>
            </a:extLst>
          </p:cNvPr>
          <p:cNvSpPr/>
          <p:nvPr userDrawn="1"/>
        </p:nvSpPr>
        <p:spPr>
          <a:xfrm>
            <a:off x="-16184" y="6273800"/>
            <a:ext cx="12208184" cy="644890"/>
          </a:xfrm>
          <a:prstGeom prst="rect">
            <a:avLst/>
          </a:prstGeom>
          <a:solidFill>
            <a:srgbClr val="6538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155" y="365125"/>
            <a:ext cx="10443690" cy="1324800"/>
          </a:xfrm>
          <a:prstGeom prst="rect">
            <a:avLst/>
          </a:prstGeom>
          <a:noFill/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4155" y="1825625"/>
            <a:ext cx="104436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76502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i="0" kern="1200">
          <a:solidFill>
            <a:srgbClr val="653866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4178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he Salvation Army logo.">
            <a:extLst>
              <a:ext uri="{FF2B5EF4-FFF2-40B4-BE49-F238E27FC236}">
                <a16:creationId xmlns:a16="http://schemas.microsoft.com/office/drawing/2014/main" id="{4CDCAA50-2000-FB4E-8265-7323857BEA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274" y="2846863"/>
            <a:ext cx="985831" cy="116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012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2BA032AC-BD0F-FACE-7D50-FF263EA73780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8963FD-0500-2EB9-151A-D3378ACCC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C63D1-0571-00F0-30ED-B0376FE697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51640-3F28-FFDE-AC1A-9D40998A4F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8D5EB-C54B-4731-93D2-54CCE7B32436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A8A3DF-CA1C-E98F-3105-40818C3102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29273-4791-3DA8-6483-8BFA7F846A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FAD85-8108-4A9F-8E9C-52BFA302F00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56108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95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420152-B7A3-878D-92B1-0EBDB45D6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35B302-ECCB-301F-A2A4-A3267F7F36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93B0E-0886-DE06-5000-8405FEC1D7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7C814-BD06-47F9-B111-2AC050058313}" type="datetimeFigureOut">
              <a:rPr lang="en-AU" smtClean="0"/>
              <a:t>17/02/2026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1D26CD-70CD-E13D-5F96-04D7E92961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4B3B3-49C4-F2BF-DD70-CD06023A2E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C8816-834F-4826-AE3D-E285265AA7AA}" type="slidenum">
              <a:rPr lang="en-AU" smtClean="0"/>
              <a:t>‹#›</a:t>
            </a:fld>
            <a:endParaRPr lang="en-AU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CF5166-7A5D-AF34-DAFD-140590032540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5334736"/>
            <a:ext cx="12192008" cy="15571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CB3B337-0A19-9DAF-D627-D8B0378196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/>
          <a:srcRect l="-11887" r="11887"/>
          <a:stretch/>
        </p:blipFill>
        <p:spPr>
          <a:xfrm>
            <a:off x="10908000" y="5113790"/>
            <a:ext cx="1325218" cy="1778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06579AA-F150-3F04-127C-31DAA6C31C2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10242574" y="5973694"/>
            <a:ext cx="665426" cy="64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923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08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31097-B3DE-42C8-AF43-DDA7A52FB1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3E8299-36E4-44D3-AC1D-46AB707917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9" name="Picture 8" descr="A group of people standing together&#10;&#10;AI-generated content may be incorrect.">
            <a:extLst>
              <a:ext uri="{FF2B5EF4-FFF2-40B4-BE49-F238E27FC236}">
                <a16:creationId xmlns:a16="http://schemas.microsoft.com/office/drawing/2014/main" id="{98F10EC5-3337-719F-8131-B95D34A7E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Picture 13" descr="The Salvation Army logo.">
            <a:extLst>
              <a:ext uri="{FF2B5EF4-FFF2-40B4-BE49-F238E27FC236}">
                <a16:creationId xmlns:a16="http://schemas.microsoft.com/office/drawing/2014/main" id="{6D4CBE15-33C9-12C1-D1AD-18DC187AF3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590" y="5866726"/>
            <a:ext cx="621749" cy="73395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43B5DB82-4F93-01E3-55E0-8B7C7494E5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34046" y="1953277"/>
            <a:ext cx="7723908" cy="171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887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C1B60-4A8E-AE5F-4F63-CBC96067F1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A47097-4349-E81E-2DAE-159CA2B1BB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59258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C3C9DD-1FFB-434B-BA36-B3A6AD774F9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05563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50084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59C17-43E7-A84B-922C-587F0C109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346" y="659038"/>
            <a:ext cx="10657308" cy="5099505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6000" b="1" dirty="0"/>
              <a:t>International Women's Day </a:t>
            </a:r>
            <a:br>
              <a:rPr lang="en-AU" dirty="0"/>
            </a:br>
            <a:r>
              <a:rPr lang="en-AU" sz="4800" dirty="0"/>
              <a:t>March 8 [2026]</a:t>
            </a:r>
            <a:br>
              <a:rPr lang="en-AU" sz="2800" dirty="0"/>
            </a:br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B1CB4E-7CF7-EE44-89FD-E86EE7163C6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4</a:t>
            </a:fld>
            <a:endParaRPr lang="en-AU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3D6E1C2-D18D-004A-BE18-C44D1EFEC4E7}"/>
              </a:ext>
            </a:extLst>
          </p:cNvPr>
          <p:cNvCxnSpPr>
            <a:cxnSpLocks/>
          </p:cNvCxnSpPr>
          <p:nvPr/>
        </p:nvCxnSpPr>
        <p:spPr>
          <a:xfrm>
            <a:off x="4561114" y="3842658"/>
            <a:ext cx="3069772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6212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5</a:t>
            </a:fld>
            <a:endParaRPr lang="en-AU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292DDBD-3CEB-E5B0-96E3-0971B913A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1759"/>
            <a:ext cx="10167644" cy="4351338"/>
          </a:xfrm>
        </p:spPr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73671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0623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511B9-5DB0-0A9A-B08C-95B17CAE58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B987DF-B265-CE7E-4616-10FEF49F43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65856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02CFF-53FC-8036-BF46-814992FDB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024B28-5AF6-18CB-A40B-4BCB4F00BB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23334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2D5DD-B53C-83E5-C629-DEB1666C7A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D53DFD-59D5-2C92-DD7A-E596BA916D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59857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43203-BA3F-1BBD-6975-359896B68B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1DE94C-B0AE-A83E-120C-23FBF9C1C0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98731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6A7F6-16AA-A813-7427-8AABA8AF2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A6B13-5021-E431-F3C4-7D4C21AC13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2608532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Brand Guideline Colours">
      <a:dk1>
        <a:srgbClr val="003450"/>
      </a:dk1>
      <a:lt1>
        <a:sysClr val="window" lastClr="FFFFFF"/>
      </a:lt1>
      <a:dk2>
        <a:srgbClr val="003450"/>
      </a:dk2>
      <a:lt2>
        <a:srgbClr val="E6E7E8"/>
      </a:lt2>
      <a:accent1>
        <a:srgbClr val="2A2D79"/>
      </a:accent1>
      <a:accent2>
        <a:srgbClr val="EF373E"/>
      </a:accent2>
      <a:accent3>
        <a:srgbClr val="BED9DF"/>
      </a:accent3>
      <a:accent4>
        <a:srgbClr val="FAA01A"/>
      </a:accent4>
      <a:accent5>
        <a:srgbClr val="1F59A9"/>
      </a:accent5>
      <a:accent6>
        <a:srgbClr val="007C88"/>
      </a:accent6>
      <a:hlink>
        <a:srgbClr val="1F59A9"/>
      </a:hlink>
      <a:folHlink>
        <a:srgbClr val="9C295C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rnational Womens Day 2025_PowerPoint" id="{036AFFC6-3DE9-49E6-BB55-09DD657BB549}" vid="{E92ACEB7-1ECD-4B2D-8F24-6B05D1E6F5F6}"/>
    </a:ext>
  </a:extLst>
</a:theme>
</file>

<file path=ppt/theme/theme3.xml><?xml version="1.0" encoding="utf-8"?>
<a:theme xmlns:a="http://schemas.openxmlformats.org/drawingml/2006/main" name="2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rnational Womens Day 2025_PowerPoint" id="{036AFFC6-3DE9-49E6-BB55-09DD657BB549}" vid="{B200809D-6628-4CC4-8DEA-5C7E3DA390F8}"/>
    </a:ext>
  </a:extLst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rnational Womens Day 2025_PowerPoint" id="{036AFFC6-3DE9-49E6-BB55-09DD657BB549}" vid="{6C815476-87D1-41A2-A377-3837D82EAC1F}"/>
    </a:ext>
  </a:extLst>
</a:theme>
</file>

<file path=ppt/theme/theme5.xml><?xml version="1.0" encoding="utf-8"?>
<a:theme xmlns:a="http://schemas.openxmlformats.org/drawingml/2006/main" name="Custom Design">
  <a:themeElements>
    <a:clrScheme name="Brand Guideline Colours">
      <a:dk1>
        <a:srgbClr val="003450"/>
      </a:dk1>
      <a:lt1>
        <a:sysClr val="window" lastClr="FFFFFF"/>
      </a:lt1>
      <a:dk2>
        <a:srgbClr val="003450"/>
      </a:dk2>
      <a:lt2>
        <a:srgbClr val="E6E7E8"/>
      </a:lt2>
      <a:accent1>
        <a:srgbClr val="2A2D79"/>
      </a:accent1>
      <a:accent2>
        <a:srgbClr val="EF373E"/>
      </a:accent2>
      <a:accent3>
        <a:srgbClr val="BED9DF"/>
      </a:accent3>
      <a:accent4>
        <a:srgbClr val="FAA01A"/>
      </a:accent4>
      <a:accent5>
        <a:srgbClr val="1F59A9"/>
      </a:accent5>
      <a:accent6>
        <a:srgbClr val="007C88"/>
      </a:accent6>
      <a:hlink>
        <a:srgbClr val="1F59A9"/>
      </a:hlink>
      <a:folHlink>
        <a:srgbClr val="9C295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Custom Design">
  <a:themeElements>
    <a:clrScheme name="Brand Guideline Colours">
      <a:dk1>
        <a:srgbClr val="003450"/>
      </a:dk1>
      <a:lt1>
        <a:sysClr val="window" lastClr="FFFFFF"/>
      </a:lt1>
      <a:dk2>
        <a:srgbClr val="003450"/>
      </a:dk2>
      <a:lt2>
        <a:srgbClr val="E6E7E8"/>
      </a:lt2>
      <a:accent1>
        <a:srgbClr val="2A2D79"/>
      </a:accent1>
      <a:accent2>
        <a:srgbClr val="EF373E"/>
      </a:accent2>
      <a:accent3>
        <a:srgbClr val="BED9DF"/>
      </a:accent3>
      <a:accent4>
        <a:srgbClr val="FAA01A"/>
      </a:accent4>
      <a:accent5>
        <a:srgbClr val="1F59A9"/>
      </a:accent5>
      <a:accent6>
        <a:srgbClr val="007C88"/>
      </a:accent6>
      <a:hlink>
        <a:srgbClr val="1F59A9"/>
      </a:hlink>
      <a:folHlink>
        <a:srgbClr val="9C295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23cacf04a42ddf2d0b23de78dab08dea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11ae1366083b4b3e8293608495a0b993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4EC7404-7659-4AF1-9AB1-14473179B2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F469D79-6E1D-41D3-80C1-5AC6E6BAA0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d1f5a0-fa71-4dab-a083-db26db2596cf"/>
    <ds:schemaRef ds:uri="583f0f69-01e1-46ca-86b7-e30e323048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60FC61B-7779-4301-ABB2-53A03DC45A2D}">
  <ds:schemaRefs>
    <ds:schemaRef ds:uri="http://schemas.microsoft.com/office/2006/metadata/properties"/>
    <ds:schemaRef ds:uri="http://schemas.microsoft.com/office/infopath/2007/PartnerControls"/>
    <ds:schemaRef ds:uri="1ad1f5a0-fa71-4dab-a083-db26db2596cf"/>
    <ds:schemaRef ds:uri="583f0f69-01e1-46ca-86b7-e30e3230480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1875</TotalTime>
  <Words>13</Words>
  <Application>Microsoft Office PowerPoint</Application>
  <PresentationFormat>Widescreen</PresentationFormat>
  <Paragraphs>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Arial Black</vt:lpstr>
      <vt:lpstr>Avenir Next LT Pro</vt:lpstr>
      <vt:lpstr>Calibri</vt:lpstr>
      <vt:lpstr>Calibri Light</vt:lpstr>
      <vt:lpstr>1_Office Theme</vt:lpstr>
      <vt:lpstr>Office Theme</vt:lpstr>
      <vt:lpstr>2_Office Theme</vt:lpstr>
      <vt:lpstr>3_Custom Design</vt:lpstr>
      <vt:lpstr>Custom Design</vt:lpstr>
      <vt:lpstr>1_Custom Design</vt:lpstr>
      <vt:lpstr>PowerPoint Presentation</vt:lpstr>
      <vt:lpstr>PowerPoint Presentation</vt:lpstr>
      <vt:lpstr>PowerPoint Presentation</vt:lpstr>
      <vt:lpstr>International Women's Day  March 8 [2026]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Pallavi Singhal</dc:creator>
  <cp:lastModifiedBy>Taryn Somerville</cp:lastModifiedBy>
  <cp:revision>30</cp:revision>
  <dcterms:created xsi:type="dcterms:W3CDTF">2021-01-21T01:06:51Z</dcterms:created>
  <dcterms:modified xsi:type="dcterms:W3CDTF">2026-02-17T04:05:32Z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