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340D"/>
    <a:srgbClr val="EF95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E98138-B7A7-632A-5028-CB109DA42612}" v="101" dt="2026-03-05T00:44:35.415"/>
    <p1510:client id="{92E6BCBD-1524-A34E-433E-C8B38EBF8286}" v="22" dt="2026-03-05T02:09:18.007"/>
    <p1510:client id="{98096360-6574-E42D-F360-36DB0E9F9C0C}" v="1" dt="2026-03-05T01:05:26.556"/>
    <p1510:client id="{BBDA305F-9F0F-BBFC-2BE0-D91519B65EDC}" v="117" dt="2026-03-05T00:05:52.4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0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Durand" userId="S::amy.durand@salvationarmy.org.au::6e32e4e7-d7d1-4f22-ae33-cd744c73b3b6" providerId="AD" clId="Web-{BBDA305F-9F0F-BBFC-2BE0-D91519B65EDC}"/>
    <pc:docChg chg="addSld modSld sldOrd">
      <pc:chgData name="Amy Durand" userId="S::amy.durand@salvationarmy.org.au::6e32e4e7-d7d1-4f22-ae33-cd744c73b3b6" providerId="AD" clId="Web-{BBDA305F-9F0F-BBFC-2BE0-D91519B65EDC}" dt="2026-03-05T00:05:48.198" v="107"/>
      <pc:docMkLst>
        <pc:docMk/>
      </pc:docMkLst>
      <pc:sldChg chg="ord">
        <pc:chgData name="Amy Durand" userId="S::amy.durand@salvationarmy.org.au::6e32e4e7-d7d1-4f22-ae33-cd744c73b3b6" providerId="AD" clId="Web-{BBDA305F-9F0F-BBFC-2BE0-D91519B65EDC}" dt="2026-03-05T00:05:48.198" v="107"/>
        <pc:sldMkLst>
          <pc:docMk/>
          <pc:sldMk cId="1431708761" sldId="258"/>
        </pc:sldMkLst>
      </pc:sldChg>
      <pc:sldChg chg="addSp modSp">
        <pc:chgData name="Amy Durand" userId="S::amy.durand@salvationarmy.org.au::6e32e4e7-d7d1-4f22-ae33-cd744c73b3b6" providerId="AD" clId="Web-{BBDA305F-9F0F-BBFC-2BE0-D91519B65EDC}" dt="2026-03-04T23:52:12.162" v="29" actId="20577"/>
        <pc:sldMkLst>
          <pc:docMk/>
          <pc:sldMk cId="2426894795" sldId="259"/>
        </pc:sldMkLst>
        <pc:spChg chg="mod">
          <ac:chgData name="Amy Durand" userId="S::amy.durand@salvationarmy.org.au::6e32e4e7-d7d1-4f22-ae33-cd744c73b3b6" providerId="AD" clId="Web-{BBDA305F-9F0F-BBFC-2BE0-D91519B65EDC}" dt="2026-03-04T23:51:03.005" v="8" actId="20577"/>
          <ac:spMkLst>
            <pc:docMk/>
            <pc:sldMk cId="2426894795" sldId="259"/>
            <ac:spMk id="2" creationId="{57665BBD-1D21-8962-D8F7-8E73663A5932}"/>
          </ac:spMkLst>
        </pc:spChg>
        <pc:spChg chg="add mod">
          <ac:chgData name="Amy Durand" userId="S::amy.durand@salvationarmy.org.au::6e32e4e7-d7d1-4f22-ae33-cd744c73b3b6" providerId="AD" clId="Web-{BBDA305F-9F0F-BBFC-2BE0-D91519B65EDC}" dt="2026-03-04T23:52:12.162" v="29" actId="20577"/>
          <ac:spMkLst>
            <pc:docMk/>
            <pc:sldMk cId="2426894795" sldId="259"/>
            <ac:spMk id="3" creationId="{0F5ED743-C746-ECEB-05E0-81BB720DDAFA}"/>
          </ac:spMkLst>
        </pc:spChg>
      </pc:sldChg>
      <pc:sldChg chg="modSp">
        <pc:chgData name="Amy Durand" userId="S::amy.durand@salvationarmy.org.au::6e32e4e7-d7d1-4f22-ae33-cd744c73b3b6" providerId="AD" clId="Web-{BBDA305F-9F0F-BBFC-2BE0-D91519B65EDC}" dt="2026-03-05T00:01:25.353" v="66" actId="20577"/>
        <pc:sldMkLst>
          <pc:docMk/>
          <pc:sldMk cId="256568135" sldId="260"/>
        </pc:sldMkLst>
        <pc:spChg chg="mod">
          <ac:chgData name="Amy Durand" userId="S::amy.durand@salvationarmy.org.au::6e32e4e7-d7d1-4f22-ae33-cd744c73b3b6" providerId="AD" clId="Web-{BBDA305F-9F0F-BBFC-2BE0-D91519B65EDC}" dt="2026-03-05T00:01:25.353" v="66" actId="20577"/>
          <ac:spMkLst>
            <pc:docMk/>
            <pc:sldMk cId="256568135" sldId="260"/>
            <ac:spMk id="2" creationId="{44D9F92E-5C6C-6F1C-F0F9-1E1C5E3F18D1}"/>
          </ac:spMkLst>
        </pc:spChg>
      </pc:sldChg>
      <pc:sldChg chg="addSp delSp modSp add replId">
        <pc:chgData name="Amy Durand" userId="S::amy.durand@salvationarmy.org.au::6e32e4e7-d7d1-4f22-ae33-cd744c73b3b6" providerId="AD" clId="Web-{BBDA305F-9F0F-BBFC-2BE0-D91519B65EDC}" dt="2026-03-05T00:01:22.931" v="65" actId="1076"/>
        <pc:sldMkLst>
          <pc:docMk/>
          <pc:sldMk cId="478369290" sldId="261"/>
        </pc:sldMkLst>
        <pc:spChg chg="del mod">
          <ac:chgData name="Amy Durand" userId="S::amy.durand@salvationarmy.org.au::6e32e4e7-d7d1-4f22-ae33-cd744c73b3b6" providerId="AD" clId="Web-{BBDA305F-9F0F-BBFC-2BE0-D91519B65EDC}" dt="2026-03-05T00:00:00.134" v="48"/>
          <ac:spMkLst>
            <pc:docMk/>
            <pc:sldMk cId="478369290" sldId="261"/>
            <ac:spMk id="2" creationId="{43737030-2F66-EE65-5191-55F1DA285CAA}"/>
          </ac:spMkLst>
        </pc:spChg>
        <pc:spChg chg="add mod">
          <ac:chgData name="Amy Durand" userId="S::amy.durand@salvationarmy.org.au::6e32e4e7-d7d1-4f22-ae33-cd744c73b3b6" providerId="AD" clId="Web-{BBDA305F-9F0F-BBFC-2BE0-D91519B65EDC}" dt="2026-03-05T00:01:22.931" v="65" actId="1076"/>
          <ac:spMkLst>
            <pc:docMk/>
            <pc:sldMk cId="478369290" sldId="261"/>
            <ac:spMk id="4" creationId="{CA312FD0-B6E2-F611-E850-968808A67B67}"/>
          </ac:spMkLst>
        </pc:spChg>
      </pc:sldChg>
      <pc:sldChg chg="modSp add replId">
        <pc:chgData name="Amy Durand" userId="S::amy.durand@salvationarmy.org.au::6e32e4e7-d7d1-4f22-ae33-cd744c73b3b6" providerId="AD" clId="Web-{BBDA305F-9F0F-BBFC-2BE0-D91519B65EDC}" dt="2026-03-05T00:01:45.994" v="69" actId="20577"/>
        <pc:sldMkLst>
          <pc:docMk/>
          <pc:sldMk cId="3885818715" sldId="262"/>
        </pc:sldMkLst>
        <pc:spChg chg="mod">
          <ac:chgData name="Amy Durand" userId="S::amy.durand@salvationarmy.org.au::6e32e4e7-d7d1-4f22-ae33-cd744c73b3b6" providerId="AD" clId="Web-{BBDA305F-9F0F-BBFC-2BE0-D91519B65EDC}" dt="2026-03-05T00:01:45.994" v="69" actId="20577"/>
          <ac:spMkLst>
            <pc:docMk/>
            <pc:sldMk cId="3885818715" sldId="262"/>
            <ac:spMk id="4" creationId="{06613317-7854-53E5-F399-94ACE984F1F2}"/>
          </ac:spMkLst>
        </pc:spChg>
      </pc:sldChg>
      <pc:sldChg chg="modSp add replId">
        <pc:chgData name="Amy Durand" userId="S::amy.durand@salvationarmy.org.au::6e32e4e7-d7d1-4f22-ae33-cd744c73b3b6" providerId="AD" clId="Web-{BBDA305F-9F0F-BBFC-2BE0-D91519B65EDC}" dt="2026-03-05T00:02:10.744" v="73" actId="20577"/>
        <pc:sldMkLst>
          <pc:docMk/>
          <pc:sldMk cId="3455587572" sldId="263"/>
        </pc:sldMkLst>
        <pc:spChg chg="mod">
          <ac:chgData name="Amy Durand" userId="S::amy.durand@salvationarmy.org.au::6e32e4e7-d7d1-4f22-ae33-cd744c73b3b6" providerId="AD" clId="Web-{BBDA305F-9F0F-BBFC-2BE0-D91519B65EDC}" dt="2026-03-05T00:02:10.744" v="73" actId="20577"/>
          <ac:spMkLst>
            <pc:docMk/>
            <pc:sldMk cId="3455587572" sldId="263"/>
            <ac:spMk id="4" creationId="{69D0F7BD-420B-1970-B262-5EADEED51E73}"/>
          </ac:spMkLst>
        </pc:spChg>
      </pc:sldChg>
      <pc:sldChg chg="modSp add replId">
        <pc:chgData name="Amy Durand" userId="S::amy.durand@salvationarmy.org.au::6e32e4e7-d7d1-4f22-ae33-cd744c73b3b6" providerId="AD" clId="Web-{BBDA305F-9F0F-BBFC-2BE0-D91519B65EDC}" dt="2026-03-05T00:02:34.854" v="76" actId="20577"/>
        <pc:sldMkLst>
          <pc:docMk/>
          <pc:sldMk cId="665123760" sldId="264"/>
        </pc:sldMkLst>
        <pc:spChg chg="mod">
          <ac:chgData name="Amy Durand" userId="S::amy.durand@salvationarmy.org.au::6e32e4e7-d7d1-4f22-ae33-cd744c73b3b6" providerId="AD" clId="Web-{BBDA305F-9F0F-BBFC-2BE0-D91519B65EDC}" dt="2026-03-05T00:02:34.854" v="76" actId="20577"/>
          <ac:spMkLst>
            <pc:docMk/>
            <pc:sldMk cId="665123760" sldId="264"/>
            <ac:spMk id="4" creationId="{A2196059-42B9-64B5-91D8-C24DB8E60E6D}"/>
          </ac:spMkLst>
        </pc:spChg>
      </pc:sldChg>
      <pc:sldChg chg="modSp add replId">
        <pc:chgData name="Amy Durand" userId="S::amy.durand@salvationarmy.org.au::6e32e4e7-d7d1-4f22-ae33-cd744c73b3b6" providerId="AD" clId="Web-{BBDA305F-9F0F-BBFC-2BE0-D91519B65EDC}" dt="2026-03-05T00:03:09.682" v="79" actId="20577"/>
        <pc:sldMkLst>
          <pc:docMk/>
          <pc:sldMk cId="1021954918" sldId="265"/>
        </pc:sldMkLst>
        <pc:spChg chg="mod">
          <ac:chgData name="Amy Durand" userId="S::amy.durand@salvationarmy.org.au::6e32e4e7-d7d1-4f22-ae33-cd744c73b3b6" providerId="AD" clId="Web-{BBDA305F-9F0F-BBFC-2BE0-D91519B65EDC}" dt="2026-03-05T00:03:09.682" v="79" actId="20577"/>
          <ac:spMkLst>
            <pc:docMk/>
            <pc:sldMk cId="1021954918" sldId="265"/>
            <ac:spMk id="4" creationId="{0668D936-526D-1DF4-23A0-E07FCA625BF1}"/>
          </ac:spMkLst>
        </pc:spChg>
      </pc:sldChg>
      <pc:sldChg chg="modSp add replId">
        <pc:chgData name="Amy Durand" userId="S::amy.durand@salvationarmy.org.au::6e32e4e7-d7d1-4f22-ae33-cd744c73b3b6" providerId="AD" clId="Web-{BBDA305F-9F0F-BBFC-2BE0-D91519B65EDC}" dt="2026-03-05T00:03:30.416" v="83" actId="20577"/>
        <pc:sldMkLst>
          <pc:docMk/>
          <pc:sldMk cId="3774243723" sldId="266"/>
        </pc:sldMkLst>
        <pc:spChg chg="mod">
          <ac:chgData name="Amy Durand" userId="S::amy.durand@salvationarmy.org.au::6e32e4e7-d7d1-4f22-ae33-cd744c73b3b6" providerId="AD" clId="Web-{BBDA305F-9F0F-BBFC-2BE0-D91519B65EDC}" dt="2026-03-05T00:03:30.416" v="83" actId="20577"/>
          <ac:spMkLst>
            <pc:docMk/>
            <pc:sldMk cId="3774243723" sldId="266"/>
            <ac:spMk id="4" creationId="{75359403-732C-014A-325E-4210D11AB5BA}"/>
          </ac:spMkLst>
        </pc:spChg>
      </pc:sldChg>
      <pc:sldChg chg="modSp add replId">
        <pc:chgData name="Amy Durand" userId="S::amy.durand@salvationarmy.org.au::6e32e4e7-d7d1-4f22-ae33-cd744c73b3b6" providerId="AD" clId="Web-{BBDA305F-9F0F-BBFC-2BE0-D91519B65EDC}" dt="2026-03-05T00:03:57.463" v="87" actId="20577"/>
        <pc:sldMkLst>
          <pc:docMk/>
          <pc:sldMk cId="1397730677" sldId="267"/>
        </pc:sldMkLst>
        <pc:spChg chg="mod">
          <ac:chgData name="Amy Durand" userId="S::amy.durand@salvationarmy.org.au::6e32e4e7-d7d1-4f22-ae33-cd744c73b3b6" providerId="AD" clId="Web-{BBDA305F-9F0F-BBFC-2BE0-D91519B65EDC}" dt="2026-03-05T00:03:57.463" v="87" actId="20577"/>
          <ac:spMkLst>
            <pc:docMk/>
            <pc:sldMk cId="1397730677" sldId="267"/>
            <ac:spMk id="4" creationId="{3D80F488-C462-8802-F4D0-68A4341297B3}"/>
          </ac:spMkLst>
        </pc:spChg>
      </pc:sldChg>
      <pc:sldChg chg="modSp add replId">
        <pc:chgData name="Amy Durand" userId="S::amy.durand@salvationarmy.org.au::6e32e4e7-d7d1-4f22-ae33-cd744c73b3b6" providerId="AD" clId="Web-{BBDA305F-9F0F-BBFC-2BE0-D91519B65EDC}" dt="2026-03-05T00:04:14.713" v="92" actId="20577"/>
        <pc:sldMkLst>
          <pc:docMk/>
          <pc:sldMk cId="1204409063" sldId="268"/>
        </pc:sldMkLst>
        <pc:spChg chg="mod">
          <ac:chgData name="Amy Durand" userId="S::amy.durand@salvationarmy.org.au::6e32e4e7-d7d1-4f22-ae33-cd744c73b3b6" providerId="AD" clId="Web-{BBDA305F-9F0F-BBFC-2BE0-D91519B65EDC}" dt="2026-03-05T00:04:14.713" v="92" actId="20577"/>
          <ac:spMkLst>
            <pc:docMk/>
            <pc:sldMk cId="1204409063" sldId="268"/>
            <ac:spMk id="4" creationId="{E12E881A-1506-475A-1556-7F1A7110F812}"/>
          </ac:spMkLst>
        </pc:spChg>
      </pc:sldChg>
      <pc:sldChg chg="modSp add replId">
        <pc:chgData name="Amy Durand" userId="S::amy.durand@salvationarmy.org.au::6e32e4e7-d7d1-4f22-ae33-cd744c73b3b6" providerId="AD" clId="Web-{BBDA305F-9F0F-BBFC-2BE0-D91519B65EDC}" dt="2026-03-05T00:04:48.448" v="96" actId="20577"/>
        <pc:sldMkLst>
          <pc:docMk/>
          <pc:sldMk cId="3115087190" sldId="269"/>
        </pc:sldMkLst>
        <pc:spChg chg="mod">
          <ac:chgData name="Amy Durand" userId="S::amy.durand@salvationarmy.org.au::6e32e4e7-d7d1-4f22-ae33-cd744c73b3b6" providerId="AD" clId="Web-{BBDA305F-9F0F-BBFC-2BE0-D91519B65EDC}" dt="2026-03-05T00:04:48.448" v="96" actId="20577"/>
          <ac:spMkLst>
            <pc:docMk/>
            <pc:sldMk cId="3115087190" sldId="269"/>
            <ac:spMk id="4" creationId="{E7009298-6BB4-DC49-1986-D568CE4275B8}"/>
          </ac:spMkLst>
        </pc:spChg>
      </pc:sldChg>
      <pc:sldChg chg="modSp add replId">
        <pc:chgData name="Amy Durand" userId="S::amy.durand@salvationarmy.org.au::6e32e4e7-d7d1-4f22-ae33-cd744c73b3b6" providerId="AD" clId="Web-{BBDA305F-9F0F-BBFC-2BE0-D91519B65EDC}" dt="2026-03-05T00:05:10.791" v="101" actId="1076"/>
        <pc:sldMkLst>
          <pc:docMk/>
          <pc:sldMk cId="1937655828" sldId="270"/>
        </pc:sldMkLst>
        <pc:spChg chg="mod">
          <ac:chgData name="Amy Durand" userId="S::amy.durand@salvationarmy.org.au::6e32e4e7-d7d1-4f22-ae33-cd744c73b3b6" providerId="AD" clId="Web-{BBDA305F-9F0F-BBFC-2BE0-D91519B65EDC}" dt="2026-03-05T00:05:10.791" v="101" actId="1076"/>
          <ac:spMkLst>
            <pc:docMk/>
            <pc:sldMk cId="1937655828" sldId="270"/>
            <ac:spMk id="4" creationId="{8990D4D7-FD77-19C7-BC19-CADC82F067A4}"/>
          </ac:spMkLst>
        </pc:spChg>
      </pc:sldChg>
      <pc:sldChg chg="modSp add replId">
        <pc:chgData name="Amy Durand" userId="S::amy.durand@salvationarmy.org.au::6e32e4e7-d7d1-4f22-ae33-cd744c73b3b6" providerId="AD" clId="Web-{BBDA305F-9F0F-BBFC-2BE0-D91519B65EDC}" dt="2026-03-05T00:05:46.510" v="106" actId="1076"/>
        <pc:sldMkLst>
          <pc:docMk/>
          <pc:sldMk cId="4276301908" sldId="271"/>
        </pc:sldMkLst>
        <pc:spChg chg="mod">
          <ac:chgData name="Amy Durand" userId="S::amy.durand@salvationarmy.org.au::6e32e4e7-d7d1-4f22-ae33-cd744c73b3b6" providerId="AD" clId="Web-{BBDA305F-9F0F-BBFC-2BE0-D91519B65EDC}" dt="2026-03-05T00:05:46.510" v="106" actId="1076"/>
          <ac:spMkLst>
            <pc:docMk/>
            <pc:sldMk cId="4276301908" sldId="271"/>
            <ac:spMk id="4" creationId="{B0CF2FD6-97A2-E0CC-F52A-64D374D61288}"/>
          </ac:spMkLst>
        </pc:spChg>
      </pc:sldChg>
    </pc:docChg>
  </pc:docChgLst>
  <pc:docChgLst>
    <pc:chgData name="Adele Wakeling" userId="S::adele.wakeling@salvationarmy.org.au::b7afd67a-b179-4dfd-a649-da2b11702821" providerId="AD" clId="Web-{98096360-6574-E42D-F360-36DB0E9F9C0C}"/>
    <pc:docChg chg="modSld">
      <pc:chgData name="Adele Wakeling" userId="S::adele.wakeling@salvationarmy.org.au::b7afd67a-b179-4dfd-a649-da2b11702821" providerId="AD" clId="Web-{98096360-6574-E42D-F360-36DB0E9F9C0C}" dt="2026-03-05T01:05:26.556" v="0" actId="20577"/>
      <pc:docMkLst>
        <pc:docMk/>
      </pc:docMkLst>
      <pc:sldChg chg="modSp">
        <pc:chgData name="Adele Wakeling" userId="S::adele.wakeling@salvationarmy.org.au::b7afd67a-b179-4dfd-a649-da2b11702821" providerId="AD" clId="Web-{98096360-6574-E42D-F360-36DB0E9F9C0C}" dt="2026-03-05T01:05:26.556" v="0" actId="20577"/>
        <pc:sldMkLst>
          <pc:docMk/>
          <pc:sldMk cId="665123760" sldId="264"/>
        </pc:sldMkLst>
        <pc:spChg chg="mod">
          <ac:chgData name="Adele Wakeling" userId="S::adele.wakeling@salvationarmy.org.au::b7afd67a-b179-4dfd-a649-da2b11702821" providerId="AD" clId="Web-{98096360-6574-E42D-F360-36DB0E9F9C0C}" dt="2026-03-05T01:05:26.556" v="0" actId="20577"/>
          <ac:spMkLst>
            <pc:docMk/>
            <pc:sldMk cId="665123760" sldId="264"/>
            <ac:spMk id="4" creationId="{A2196059-42B9-64B5-91D8-C24DB8E60E6D}"/>
          </ac:spMkLst>
        </pc:spChg>
      </pc:sldChg>
    </pc:docChg>
  </pc:docChgLst>
  <pc:docChgLst>
    <pc:chgData name="Claire Hill" userId="S::claire.hill@salvationarmy.org.au::395705f2-a15c-40fb-87d5-b2cda3f30c38" providerId="AD" clId="Web-{92E6BCBD-1524-A34E-433E-C8B38EBF8286}"/>
    <pc:docChg chg="delSld modSld">
      <pc:chgData name="Claire Hill" userId="S::claire.hill@salvationarmy.org.au::395705f2-a15c-40fb-87d5-b2cda3f30c38" providerId="AD" clId="Web-{92E6BCBD-1524-A34E-433E-C8B38EBF8286}" dt="2026-03-05T02:09:18.007" v="21"/>
      <pc:docMkLst>
        <pc:docMk/>
      </pc:docMkLst>
      <pc:sldChg chg="del">
        <pc:chgData name="Claire Hill" userId="S::claire.hill@salvationarmy.org.au::395705f2-a15c-40fb-87d5-b2cda3f30c38" providerId="AD" clId="Web-{92E6BCBD-1524-A34E-433E-C8B38EBF8286}" dt="2026-03-05T02:09:18.007" v="21"/>
        <pc:sldMkLst>
          <pc:docMk/>
          <pc:sldMk cId="1431708761" sldId="258"/>
        </pc:sldMkLst>
      </pc:sldChg>
      <pc:sldChg chg="modSp">
        <pc:chgData name="Claire Hill" userId="S::claire.hill@salvationarmy.org.au::395705f2-a15c-40fb-87d5-b2cda3f30c38" providerId="AD" clId="Web-{92E6BCBD-1524-A34E-433E-C8B38EBF8286}" dt="2026-03-05T02:08:16.020" v="9" actId="20577"/>
        <pc:sldMkLst>
          <pc:docMk/>
          <pc:sldMk cId="256568135" sldId="260"/>
        </pc:sldMkLst>
        <pc:spChg chg="mod">
          <ac:chgData name="Claire Hill" userId="S::claire.hill@salvationarmy.org.au::395705f2-a15c-40fb-87d5-b2cda3f30c38" providerId="AD" clId="Web-{92E6BCBD-1524-A34E-433E-C8B38EBF8286}" dt="2026-03-05T02:08:16.020" v="9" actId="20577"/>
          <ac:spMkLst>
            <pc:docMk/>
            <pc:sldMk cId="256568135" sldId="260"/>
            <ac:spMk id="2" creationId="{44D9F92E-5C6C-6F1C-F0F9-1E1C5E3F18D1}"/>
          </ac:spMkLst>
        </pc:spChg>
      </pc:sldChg>
      <pc:sldChg chg="modSp">
        <pc:chgData name="Claire Hill" userId="S::claire.hill@salvationarmy.org.au::395705f2-a15c-40fb-87d5-b2cda3f30c38" providerId="AD" clId="Web-{92E6BCBD-1524-A34E-433E-C8B38EBF8286}" dt="2026-03-05T02:08:47.771" v="13" actId="20577"/>
        <pc:sldMkLst>
          <pc:docMk/>
          <pc:sldMk cId="665123760" sldId="264"/>
        </pc:sldMkLst>
        <pc:spChg chg="mod">
          <ac:chgData name="Claire Hill" userId="S::claire.hill@salvationarmy.org.au::395705f2-a15c-40fb-87d5-b2cda3f30c38" providerId="AD" clId="Web-{92E6BCBD-1524-A34E-433E-C8B38EBF8286}" dt="2026-03-05T02:08:47.771" v="13" actId="20577"/>
          <ac:spMkLst>
            <pc:docMk/>
            <pc:sldMk cId="665123760" sldId="264"/>
            <ac:spMk id="4" creationId="{A2196059-42B9-64B5-91D8-C24DB8E60E6D}"/>
          </ac:spMkLst>
        </pc:spChg>
      </pc:sldChg>
      <pc:sldChg chg="modSp">
        <pc:chgData name="Claire Hill" userId="S::claire.hill@salvationarmy.org.au::395705f2-a15c-40fb-87d5-b2cda3f30c38" providerId="AD" clId="Web-{92E6BCBD-1524-A34E-433E-C8B38EBF8286}" dt="2026-03-05T02:09:05.585" v="20" actId="20577"/>
        <pc:sldMkLst>
          <pc:docMk/>
          <pc:sldMk cId="1204409063" sldId="268"/>
        </pc:sldMkLst>
        <pc:spChg chg="mod">
          <ac:chgData name="Claire Hill" userId="S::claire.hill@salvationarmy.org.au::395705f2-a15c-40fb-87d5-b2cda3f30c38" providerId="AD" clId="Web-{92E6BCBD-1524-A34E-433E-C8B38EBF8286}" dt="2026-03-05T02:09:05.585" v="20" actId="20577"/>
          <ac:spMkLst>
            <pc:docMk/>
            <pc:sldMk cId="1204409063" sldId="268"/>
            <ac:spMk id="4" creationId="{E12E881A-1506-475A-1556-7F1A7110F812}"/>
          </ac:spMkLst>
        </pc:spChg>
      </pc:sldChg>
    </pc:docChg>
  </pc:docChgLst>
  <pc:docChgLst>
    <pc:chgData name="Adele Wakeling" userId="S::adele.wakeling@salvationarmy.org.au::b7afd67a-b179-4dfd-a649-da2b11702821" providerId="AD" clId="Web-{0AE98138-B7A7-632A-5028-CB109DA42612}"/>
    <pc:docChg chg="modSld">
      <pc:chgData name="Adele Wakeling" userId="S::adele.wakeling@salvationarmy.org.au::b7afd67a-b179-4dfd-a649-da2b11702821" providerId="AD" clId="Web-{0AE98138-B7A7-632A-5028-CB109DA42612}" dt="2026-03-05T00:44:35.415" v="100" actId="20577"/>
      <pc:docMkLst>
        <pc:docMk/>
      </pc:docMkLst>
      <pc:sldChg chg="modSp">
        <pc:chgData name="Adele Wakeling" userId="S::adele.wakeling@salvationarmy.org.au::b7afd67a-b179-4dfd-a649-da2b11702821" providerId="AD" clId="Web-{0AE98138-B7A7-632A-5028-CB109DA42612}" dt="2026-03-05T00:35:14.368" v="17" actId="20577"/>
        <pc:sldMkLst>
          <pc:docMk/>
          <pc:sldMk cId="256568135" sldId="260"/>
        </pc:sldMkLst>
        <pc:spChg chg="mod">
          <ac:chgData name="Adele Wakeling" userId="S::adele.wakeling@salvationarmy.org.au::b7afd67a-b179-4dfd-a649-da2b11702821" providerId="AD" clId="Web-{0AE98138-B7A7-632A-5028-CB109DA42612}" dt="2026-03-05T00:35:14.368" v="17" actId="20577"/>
          <ac:spMkLst>
            <pc:docMk/>
            <pc:sldMk cId="256568135" sldId="260"/>
            <ac:spMk id="2" creationId="{44D9F92E-5C6C-6F1C-F0F9-1E1C5E3F18D1}"/>
          </ac:spMkLst>
        </pc:spChg>
      </pc:sldChg>
      <pc:sldChg chg="modSp">
        <pc:chgData name="Adele Wakeling" userId="S::adele.wakeling@salvationarmy.org.au::b7afd67a-b179-4dfd-a649-da2b11702821" providerId="AD" clId="Web-{0AE98138-B7A7-632A-5028-CB109DA42612}" dt="2026-03-05T00:34:58.290" v="11" actId="20577"/>
        <pc:sldMkLst>
          <pc:docMk/>
          <pc:sldMk cId="3455587572" sldId="263"/>
        </pc:sldMkLst>
        <pc:spChg chg="mod">
          <ac:chgData name="Adele Wakeling" userId="S::adele.wakeling@salvationarmy.org.au::b7afd67a-b179-4dfd-a649-da2b11702821" providerId="AD" clId="Web-{0AE98138-B7A7-632A-5028-CB109DA42612}" dt="2026-03-05T00:34:58.290" v="11" actId="20577"/>
          <ac:spMkLst>
            <pc:docMk/>
            <pc:sldMk cId="3455587572" sldId="263"/>
            <ac:spMk id="4" creationId="{69D0F7BD-420B-1970-B262-5EADEED51E73}"/>
          </ac:spMkLst>
        </pc:spChg>
      </pc:sldChg>
      <pc:sldChg chg="modSp">
        <pc:chgData name="Adele Wakeling" userId="S::adele.wakeling@salvationarmy.org.au::b7afd67a-b179-4dfd-a649-da2b11702821" providerId="AD" clId="Web-{0AE98138-B7A7-632A-5028-CB109DA42612}" dt="2026-03-05T00:39:27.524" v="55" actId="20577"/>
        <pc:sldMkLst>
          <pc:docMk/>
          <pc:sldMk cId="1397730677" sldId="267"/>
        </pc:sldMkLst>
        <pc:spChg chg="mod">
          <ac:chgData name="Adele Wakeling" userId="S::adele.wakeling@salvationarmy.org.au::b7afd67a-b179-4dfd-a649-da2b11702821" providerId="AD" clId="Web-{0AE98138-B7A7-632A-5028-CB109DA42612}" dt="2026-03-05T00:39:27.524" v="55" actId="20577"/>
          <ac:spMkLst>
            <pc:docMk/>
            <pc:sldMk cId="1397730677" sldId="267"/>
            <ac:spMk id="4" creationId="{3D80F488-C462-8802-F4D0-68A4341297B3}"/>
          </ac:spMkLst>
        </pc:spChg>
      </pc:sldChg>
      <pc:sldChg chg="modSp">
        <pc:chgData name="Adele Wakeling" userId="S::adele.wakeling@salvationarmy.org.au::b7afd67a-b179-4dfd-a649-da2b11702821" providerId="AD" clId="Web-{0AE98138-B7A7-632A-5028-CB109DA42612}" dt="2026-03-05T00:40:22.180" v="77" actId="20577"/>
        <pc:sldMkLst>
          <pc:docMk/>
          <pc:sldMk cId="1204409063" sldId="268"/>
        </pc:sldMkLst>
        <pc:spChg chg="mod">
          <ac:chgData name="Adele Wakeling" userId="S::adele.wakeling@salvationarmy.org.au::b7afd67a-b179-4dfd-a649-da2b11702821" providerId="AD" clId="Web-{0AE98138-B7A7-632A-5028-CB109DA42612}" dt="2026-03-05T00:40:22.180" v="77" actId="20577"/>
          <ac:spMkLst>
            <pc:docMk/>
            <pc:sldMk cId="1204409063" sldId="268"/>
            <ac:spMk id="4" creationId="{E12E881A-1506-475A-1556-7F1A7110F812}"/>
          </ac:spMkLst>
        </pc:spChg>
      </pc:sldChg>
      <pc:sldChg chg="modSp">
        <pc:chgData name="Adele Wakeling" userId="S::adele.wakeling@salvationarmy.org.au::b7afd67a-b179-4dfd-a649-da2b11702821" providerId="AD" clId="Web-{0AE98138-B7A7-632A-5028-CB109DA42612}" dt="2026-03-05T00:44:11.461" v="98" actId="20577"/>
        <pc:sldMkLst>
          <pc:docMk/>
          <pc:sldMk cId="3115087190" sldId="269"/>
        </pc:sldMkLst>
        <pc:spChg chg="mod">
          <ac:chgData name="Adele Wakeling" userId="S::adele.wakeling@salvationarmy.org.au::b7afd67a-b179-4dfd-a649-da2b11702821" providerId="AD" clId="Web-{0AE98138-B7A7-632A-5028-CB109DA42612}" dt="2026-03-05T00:44:11.461" v="98" actId="20577"/>
          <ac:spMkLst>
            <pc:docMk/>
            <pc:sldMk cId="3115087190" sldId="269"/>
            <ac:spMk id="4" creationId="{E7009298-6BB4-DC49-1986-D568CE4275B8}"/>
          </ac:spMkLst>
        </pc:spChg>
      </pc:sldChg>
      <pc:sldChg chg="modSp">
        <pc:chgData name="Adele Wakeling" userId="S::adele.wakeling@salvationarmy.org.au::b7afd67a-b179-4dfd-a649-da2b11702821" providerId="AD" clId="Web-{0AE98138-B7A7-632A-5028-CB109DA42612}" dt="2026-03-05T00:44:21.727" v="99" actId="20577"/>
        <pc:sldMkLst>
          <pc:docMk/>
          <pc:sldMk cId="1937655828" sldId="270"/>
        </pc:sldMkLst>
        <pc:spChg chg="mod">
          <ac:chgData name="Adele Wakeling" userId="S::adele.wakeling@salvationarmy.org.au::b7afd67a-b179-4dfd-a649-da2b11702821" providerId="AD" clId="Web-{0AE98138-B7A7-632A-5028-CB109DA42612}" dt="2026-03-05T00:44:21.727" v="99" actId="20577"/>
          <ac:spMkLst>
            <pc:docMk/>
            <pc:sldMk cId="1937655828" sldId="270"/>
            <ac:spMk id="4" creationId="{8990D4D7-FD77-19C7-BC19-CADC82F067A4}"/>
          </ac:spMkLst>
        </pc:spChg>
      </pc:sldChg>
      <pc:sldChg chg="modSp">
        <pc:chgData name="Adele Wakeling" userId="S::adele.wakeling@salvationarmy.org.au::b7afd67a-b179-4dfd-a649-da2b11702821" providerId="AD" clId="Web-{0AE98138-B7A7-632A-5028-CB109DA42612}" dt="2026-03-05T00:44:35.415" v="100" actId="20577"/>
        <pc:sldMkLst>
          <pc:docMk/>
          <pc:sldMk cId="4276301908" sldId="271"/>
        </pc:sldMkLst>
        <pc:spChg chg="mod">
          <ac:chgData name="Adele Wakeling" userId="S::adele.wakeling@salvationarmy.org.au::b7afd67a-b179-4dfd-a649-da2b11702821" providerId="AD" clId="Web-{0AE98138-B7A7-632A-5028-CB109DA42612}" dt="2026-03-05T00:44:35.415" v="100" actId="20577"/>
          <ac:spMkLst>
            <pc:docMk/>
            <pc:sldMk cId="4276301908" sldId="271"/>
            <ac:spMk id="4" creationId="{B0CF2FD6-97A2-E0CC-F52A-64D374D61288}"/>
          </ac:spMkLst>
        </pc:spChg>
      </pc:sldChg>
    </pc:docChg>
  </pc:docChgLst>
  <pc:docChgLst>
    <pc:chgData name="Amy Durand" userId="S::amy.durand@salvationarmy.org.au::6e32e4e7-d7d1-4f22-ae33-cd744c73b3b6" providerId="AD" clId="Web-{08D1618D-F2A9-557C-AC76-D67E06A761A4}"/>
    <pc:docChg chg="addSld delSld modSld modMainMaster">
      <pc:chgData name="Amy Durand" userId="S::amy.durand@salvationarmy.org.au::6e32e4e7-d7d1-4f22-ae33-cd744c73b3b6" providerId="AD" clId="Web-{08D1618D-F2A9-557C-AC76-D67E06A761A4}" dt="2026-02-23T04:40:36.040" v="41" actId="1076"/>
      <pc:docMkLst>
        <pc:docMk/>
      </pc:docMkLst>
      <pc:sldChg chg="addSp delSp modSp mod setBg">
        <pc:chgData name="Amy Durand" userId="S::amy.durand@salvationarmy.org.au::6e32e4e7-d7d1-4f22-ae33-cd744c73b3b6" providerId="AD" clId="Web-{08D1618D-F2A9-557C-AC76-D67E06A761A4}" dt="2026-02-23T04:23:33.592" v="7"/>
        <pc:sldMkLst>
          <pc:docMk/>
          <pc:sldMk cId="109857222" sldId="256"/>
        </pc:sldMkLst>
      </pc:sldChg>
      <pc:sldChg chg="addSp delSp modSp new mod setBg">
        <pc:chgData name="Amy Durand" userId="S::amy.durand@salvationarmy.org.au::6e32e4e7-d7d1-4f22-ae33-cd744c73b3b6" providerId="AD" clId="Web-{08D1618D-F2A9-557C-AC76-D67E06A761A4}" dt="2026-02-23T04:29:24.231" v="30" actId="1076"/>
        <pc:sldMkLst>
          <pc:docMk/>
          <pc:sldMk cId="1431708761" sldId="258"/>
        </pc:sldMkLst>
        <pc:spChg chg="mod">
          <ac:chgData name="Amy Durand" userId="S::amy.durand@salvationarmy.org.au::6e32e4e7-d7d1-4f22-ae33-cd744c73b3b6" providerId="AD" clId="Web-{08D1618D-F2A9-557C-AC76-D67E06A761A4}" dt="2026-02-23T04:29:24.231" v="30" actId="1076"/>
          <ac:spMkLst>
            <pc:docMk/>
            <pc:sldMk cId="1431708761" sldId="258"/>
            <ac:spMk id="2" creationId="{72643EBB-AE21-2233-7CBA-D093E53F490A}"/>
          </ac:spMkLst>
        </pc:spChg>
      </pc:sldChg>
      <pc:sldChg chg="addSp delSp modSp new mod setBg">
        <pc:chgData name="Amy Durand" userId="S::amy.durand@salvationarmy.org.au::6e32e4e7-d7d1-4f22-ae33-cd744c73b3b6" providerId="AD" clId="Web-{08D1618D-F2A9-557C-AC76-D67E06A761A4}" dt="2026-02-23T04:31:32.022" v="37"/>
        <pc:sldMkLst>
          <pc:docMk/>
          <pc:sldMk cId="2426894795" sldId="259"/>
        </pc:sldMkLst>
        <pc:spChg chg="mod">
          <ac:chgData name="Amy Durand" userId="S::amy.durand@salvationarmy.org.au::6e32e4e7-d7d1-4f22-ae33-cd744c73b3b6" providerId="AD" clId="Web-{08D1618D-F2A9-557C-AC76-D67E06A761A4}" dt="2026-02-23T04:31:32.022" v="37"/>
          <ac:spMkLst>
            <pc:docMk/>
            <pc:sldMk cId="2426894795" sldId="259"/>
            <ac:spMk id="2" creationId="{57665BBD-1D21-8962-D8F7-8E73663A5932}"/>
          </ac:spMkLst>
        </pc:spChg>
      </pc:sldChg>
      <pc:sldChg chg="addSp delSp modSp new mod setBg">
        <pc:chgData name="Amy Durand" userId="S::amy.durand@salvationarmy.org.au::6e32e4e7-d7d1-4f22-ae33-cd744c73b3b6" providerId="AD" clId="Web-{08D1618D-F2A9-557C-AC76-D67E06A761A4}" dt="2026-02-23T04:40:36.040" v="41" actId="1076"/>
        <pc:sldMkLst>
          <pc:docMk/>
          <pc:sldMk cId="256568135" sldId="260"/>
        </pc:sldMkLst>
        <pc:spChg chg="mod">
          <ac:chgData name="Amy Durand" userId="S::amy.durand@salvationarmy.org.au::6e32e4e7-d7d1-4f22-ae33-cd744c73b3b6" providerId="AD" clId="Web-{08D1618D-F2A9-557C-AC76-D67E06A761A4}" dt="2026-02-23T04:40:36.040" v="41" actId="1076"/>
          <ac:spMkLst>
            <pc:docMk/>
            <pc:sldMk cId="256568135" sldId="260"/>
            <ac:spMk id="2" creationId="{44D9F92E-5C6C-6F1C-F0F9-1E1C5E3F18D1}"/>
          </ac:spMkLst>
        </pc:spChg>
      </pc:sldChg>
      <pc:sldMasterChg chg="mod setBg modSldLayout">
        <pc:chgData name="Amy Durand" userId="S::amy.durand@salvationarmy.org.au::6e32e4e7-d7d1-4f22-ae33-cd744c73b3b6" providerId="AD" clId="Web-{08D1618D-F2A9-557C-AC76-D67E06A761A4}" dt="2026-02-23T04:23:33.592" v="7"/>
        <pc:sldMasterMkLst>
          <pc:docMk/>
          <pc:sldMasterMk cId="2460954070" sldId="2147483660"/>
        </pc:sldMasterMkLst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Amy Durand" userId="S::amy.durand@salvationarmy.org.au::6e32e4e7-d7d1-4f22-ae33-cd744c73b3b6" providerId="AD" clId="Web-{08D1618D-F2A9-557C-AC76-D67E06A761A4}" dt="2026-02-23T04:23:33.592" v="7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Amy Durand" userId="S::amy.durand@salvationarmy.org.au::6e32e4e7-d7d1-4f22-ae33-cd744c73b3b6" providerId="AD" clId="Web-{D7A7EF10-C349-C653-BA03-54CB4ED90766}"/>
    <pc:docChg chg="sldOrd">
      <pc:chgData name="Amy Durand" userId="S::amy.durand@salvationarmy.org.au::6e32e4e7-d7d1-4f22-ae33-cd744c73b3b6" providerId="AD" clId="Web-{D7A7EF10-C349-C653-BA03-54CB4ED90766}" dt="2026-02-26T02:45:45.274" v="0"/>
      <pc:docMkLst>
        <pc:docMk/>
      </pc:docMkLst>
      <pc:sldChg chg="ord">
        <pc:chgData name="Amy Durand" userId="S::amy.durand@salvationarmy.org.au::6e32e4e7-d7d1-4f22-ae33-cd744c73b3b6" providerId="AD" clId="Web-{D7A7EF10-C349-C653-BA03-54CB4ED90766}" dt="2026-02-26T02:45:45.274" v="0"/>
        <pc:sldMkLst>
          <pc:docMk/>
          <pc:sldMk cId="2426894795" sldId="25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+mj-lt"/>
              </a:defRPr>
            </a:lvl1pPr>
            <a:lvl2pPr>
              <a:defRPr sz="2800">
                <a:latin typeface="+mj-lt"/>
              </a:defRPr>
            </a:lvl2pPr>
            <a:lvl3pPr>
              <a:defRPr sz="2400">
                <a:latin typeface="+mj-lt"/>
              </a:defRPr>
            </a:lvl3pPr>
            <a:lvl4pPr>
              <a:defRPr sz="2000">
                <a:latin typeface="+mj-lt"/>
              </a:defRPr>
            </a:lvl4pPr>
            <a:lvl5pPr>
              <a:defRPr sz="2000">
                <a:latin typeface="+mj-lt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+mj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>
                <a:latin typeface="+mj-lt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+mj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65BBD-1D21-8962-D8F7-8E73663A5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6427" y="1647645"/>
            <a:ext cx="9279147" cy="382150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dirty="0">
                <a:solidFill>
                  <a:srgbClr val="7D340D"/>
                </a:solidFill>
                <a:latin typeface="Avenir Next LT Pro Light" panose="020B0304020202020204" pitchFamily="34" charset="0"/>
              </a:rPr>
              <a:t>But Jesus said, “Let the little children come to me. Don’t stop them, because God’s kingdom belongs to people who are like these children.”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5ED743-C746-ECEB-05E0-81BB720DDAFA}"/>
              </a:ext>
            </a:extLst>
          </p:cNvPr>
          <p:cNvSpPr txBox="1"/>
          <p:nvPr/>
        </p:nvSpPr>
        <p:spPr>
          <a:xfrm>
            <a:off x="6295044" y="5469147"/>
            <a:ext cx="478536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800" dirty="0">
                <a:solidFill>
                  <a:srgbClr val="7D340D"/>
                </a:solidFill>
                <a:latin typeface="Avenir Next LT Pro Light" panose="020B0304020202020204" pitchFamily="34" charset="0"/>
                <a:ea typeface="Aptos"/>
                <a:cs typeface="Aptos"/>
              </a:rPr>
              <a:t>Matthew 19:14 (ERV)</a:t>
            </a:r>
            <a:endParaRPr lang="en-US" sz="2800" dirty="0">
              <a:solidFill>
                <a:srgbClr val="7D340D"/>
              </a:solidFill>
              <a:latin typeface="Avenir Next LT Pro Light" panose="020B03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894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9F92E-5C6C-6F1C-F0F9-1E1C5E3F1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370" y="1483743"/>
            <a:ext cx="10731260" cy="455474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4000" b="1" dirty="0">
                <a:solidFill>
                  <a:srgbClr val="EF9532"/>
                </a:solidFill>
                <a:latin typeface="Avenir Next LT Pro" panose="020B0504020202020204" pitchFamily="34" charset="0"/>
              </a:rPr>
              <a:t>Leader: </a:t>
            </a:r>
            <a:r>
              <a:rPr lang="en-US" sz="4000" dirty="0">
                <a:solidFill>
                  <a:srgbClr val="EF9532"/>
                </a:solidFill>
                <a:latin typeface="Avenir Next LT Pro" panose="020B0504020202020204" pitchFamily="34" charset="0"/>
              </a:rPr>
              <a:t>Almighty God, thank you for the gift of children and teenagers. You are the one who cares for children and young people. You are a God of justice and our defender. We gather in your presence to lift before you the young people of the world – their joys, their fears, and their needs. </a:t>
            </a:r>
          </a:p>
        </p:txBody>
      </p:sp>
    </p:spTree>
    <p:extLst>
      <p:ext uri="{BB962C8B-B14F-4D97-AF65-F5344CB8AC3E}">
        <p14:creationId xmlns:p14="http://schemas.microsoft.com/office/powerpoint/2010/main" val="256568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07349F-DE4C-7DC5-F48E-1503A62AD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A312FD0-B6E2-F611-E850-968808A67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829" y="1354346"/>
            <a:ext cx="10856343" cy="4822167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b="1" dirty="0">
                <a:solidFill>
                  <a:srgbClr val="7D340D"/>
                </a:solidFill>
                <a:latin typeface="Avenir Next LT Pro" panose="020B0504020202020204" pitchFamily="34" charset="0"/>
              </a:rPr>
              <a:t>All: </a:t>
            </a:r>
            <a:r>
              <a:rPr lang="en-US" dirty="0">
                <a:solidFill>
                  <a:srgbClr val="7D340D"/>
                </a:solidFill>
                <a:latin typeface="Avenir Next LT Pro" panose="020B0504020202020204" pitchFamily="34" charset="0"/>
              </a:rPr>
              <a:t>Hear our prayer; enfold every child in your love.</a:t>
            </a:r>
          </a:p>
          <a:p>
            <a:pPr>
              <a:lnSpc>
                <a:spcPct val="100000"/>
              </a:lnSpc>
            </a:pPr>
            <a:endParaRPr lang="en-US" sz="3100" dirty="0">
              <a:latin typeface="Avenir Next LT Pro" panose="020B05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b="1" dirty="0">
                <a:solidFill>
                  <a:srgbClr val="EF9532"/>
                </a:solidFill>
                <a:latin typeface="Avenir Next LT Pro" panose="020B0504020202020204" pitchFamily="34" charset="0"/>
              </a:rPr>
              <a:t>Leader: </a:t>
            </a:r>
            <a:r>
              <a:rPr lang="en-US" dirty="0">
                <a:solidFill>
                  <a:srgbClr val="EF9532"/>
                </a:solidFill>
                <a:latin typeface="Avenir Next LT Pro" panose="020B0504020202020204" pitchFamily="34" charset="0"/>
              </a:rPr>
              <a:t>Gracious God, we give you thanks for every child and young person who is growing in their knowledge of your love in Jesus.</a:t>
            </a:r>
          </a:p>
          <a:p>
            <a:pPr>
              <a:lnSpc>
                <a:spcPct val="100000"/>
              </a:lnSpc>
            </a:pPr>
            <a:br>
              <a:rPr lang="en-US" sz="3100" dirty="0">
                <a:solidFill>
                  <a:srgbClr val="7D340D"/>
                </a:solidFill>
                <a:latin typeface="Avenir Next LT Pro" panose="020B0504020202020204" pitchFamily="34" charset="0"/>
              </a:rPr>
            </a:br>
            <a:r>
              <a:rPr lang="en-US" b="1" dirty="0">
                <a:solidFill>
                  <a:srgbClr val="7D340D"/>
                </a:solidFill>
                <a:latin typeface="Avenir Next LT Pro" panose="020B0504020202020204" pitchFamily="34" charset="0"/>
              </a:rPr>
              <a:t>All: </a:t>
            </a:r>
            <a:r>
              <a:rPr lang="en-US" dirty="0">
                <a:solidFill>
                  <a:srgbClr val="7D340D"/>
                </a:solidFill>
                <a:latin typeface="Avenir Next LT Pro" panose="020B0504020202020204" pitchFamily="34" charset="0"/>
              </a:rPr>
              <a:t>Thank you for new life in Christ.</a:t>
            </a:r>
            <a:endParaRPr lang="en-US" sz="4000" dirty="0">
              <a:solidFill>
                <a:srgbClr val="7D340D"/>
              </a:solidFill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369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A3C46C-FAB8-C6A3-324D-EAFFCFB60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613317-7854-53E5-F399-94ACE984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92370"/>
            <a:ext cx="10515600" cy="454612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4000" b="1" dirty="0">
                <a:solidFill>
                  <a:srgbClr val="EF9532"/>
                </a:solidFill>
                <a:latin typeface="Avenir Next LT Pro" panose="020B0504020202020204" pitchFamily="34" charset="0"/>
              </a:rPr>
              <a:t>Leader: </a:t>
            </a:r>
            <a:r>
              <a:rPr lang="en-US" sz="4000" dirty="0">
                <a:solidFill>
                  <a:srgbClr val="EF9532"/>
                </a:solidFill>
                <a:latin typeface="Avenir Next LT Pro" panose="020B0504020202020204" pitchFamily="34" charset="0"/>
              </a:rPr>
              <a:t>Thank you for the joy, courage, and faith we see in young hearts – for small deeds of kindness, bold acts of service, and honest prayers.</a:t>
            </a:r>
          </a:p>
          <a:p>
            <a:pPr>
              <a:lnSpc>
                <a:spcPct val="100000"/>
              </a:lnSpc>
            </a:pPr>
            <a:br>
              <a:rPr lang="en-US" sz="4000" dirty="0">
                <a:solidFill>
                  <a:srgbClr val="7D340D"/>
                </a:solidFill>
                <a:latin typeface="Avenir Next LT Pro" panose="020B0504020202020204" pitchFamily="34" charset="0"/>
              </a:rPr>
            </a:br>
            <a:r>
              <a:rPr lang="en-US" sz="4000" b="1" dirty="0">
                <a:solidFill>
                  <a:srgbClr val="7D340D"/>
                </a:solidFill>
                <a:latin typeface="Avenir Next LT Pro" panose="020B0504020202020204" pitchFamily="34" charset="0"/>
              </a:rPr>
              <a:t>All: </a:t>
            </a:r>
            <a:r>
              <a:rPr lang="en-US" sz="4000" dirty="0">
                <a:solidFill>
                  <a:srgbClr val="7D340D"/>
                </a:solidFill>
                <a:latin typeface="Avenir Next LT Pro" panose="020B0504020202020204" pitchFamily="34" charset="0"/>
              </a:rPr>
              <a:t>We praise you, Lord, for their witness.</a:t>
            </a:r>
          </a:p>
        </p:txBody>
      </p:sp>
    </p:spTree>
    <p:extLst>
      <p:ext uri="{BB962C8B-B14F-4D97-AF65-F5344CB8AC3E}">
        <p14:creationId xmlns:p14="http://schemas.microsoft.com/office/powerpoint/2010/main" val="3885818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61583F-3CED-8133-5AAF-DCE2C1D81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9D0F7BD-420B-1970-B262-5EADEED51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040" y="1492371"/>
            <a:ext cx="10515600" cy="454612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EF9532"/>
                </a:solidFill>
              </a:rPr>
              <a:t>Leader: </a:t>
            </a:r>
            <a:r>
              <a:rPr lang="en-US" sz="4000" dirty="0">
                <a:solidFill>
                  <a:srgbClr val="EF9532"/>
                </a:solidFill>
              </a:rPr>
              <a:t>God of peace, help young people who struggle with anxiety, bullying and loneliness at school.</a:t>
            </a:r>
          </a:p>
          <a:p>
            <a:endParaRPr lang="en-US" sz="4000" dirty="0">
              <a:solidFill>
                <a:srgbClr val="EF9532"/>
              </a:solidFill>
            </a:endParaRPr>
          </a:p>
          <a:p>
            <a:r>
              <a:rPr lang="en-US" sz="4000" b="1" dirty="0">
                <a:solidFill>
                  <a:srgbClr val="7D340D"/>
                </a:solidFill>
              </a:rPr>
              <a:t>All: </a:t>
            </a:r>
            <a:r>
              <a:rPr lang="en-US" sz="4000" dirty="0">
                <a:solidFill>
                  <a:srgbClr val="7D340D"/>
                </a:solidFill>
              </a:rPr>
              <a:t>Lord, help our young people to know your loving presence with them each day.</a:t>
            </a:r>
          </a:p>
        </p:txBody>
      </p:sp>
    </p:spTree>
    <p:extLst>
      <p:ext uri="{BB962C8B-B14F-4D97-AF65-F5344CB8AC3E}">
        <p14:creationId xmlns:p14="http://schemas.microsoft.com/office/powerpoint/2010/main" val="3455587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2A6642-5D6D-D724-BE7E-D7E46EABE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2196059-42B9-64B5-91D8-C24DB8E60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167" y="1492370"/>
            <a:ext cx="11093666" cy="4485736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EF9532"/>
                </a:solidFill>
              </a:rPr>
              <a:t>Leader: </a:t>
            </a:r>
            <a:r>
              <a:rPr lang="en-US" sz="4000" dirty="0">
                <a:solidFill>
                  <a:srgbClr val="EF9532"/>
                </a:solidFill>
              </a:rPr>
              <a:t>God of peace, where guns and bombs have broken homes and disrupted childhoods, bring shelter to the frightened, comfort to the bereaved, and an end to violence. </a:t>
            </a:r>
          </a:p>
          <a:p>
            <a:endParaRPr lang="en-US" sz="4000" dirty="0">
              <a:solidFill>
                <a:srgbClr val="EF9532"/>
              </a:solidFill>
            </a:endParaRPr>
          </a:p>
          <a:p>
            <a:r>
              <a:rPr lang="en-US" sz="4000" b="1" dirty="0">
                <a:solidFill>
                  <a:srgbClr val="7D340D"/>
                </a:solidFill>
              </a:rPr>
              <a:t>All: </a:t>
            </a:r>
            <a:r>
              <a:rPr lang="en-US" sz="4000" dirty="0">
                <a:solidFill>
                  <a:srgbClr val="7D340D"/>
                </a:solidFill>
              </a:rPr>
              <a:t>Lord, protect the children; turn the hearts of leaders toward life and peace. </a:t>
            </a:r>
          </a:p>
        </p:txBody>
      </p:sp>
    </p:spTree>
    <p:extLst>
      <p:ext uri="{BB962C8B-B14F-4D97-AF65-F5344CB8AC3E}">
        <p14:creationId xmlns:p14="http://schemas.microsoft.com/office/powerpoint/2010/main" val="665123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C67B02-BFA6-0822-50F8-E129923D9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68D936-526D-1DF4-23A0-E07FCA625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284" y="1475117"/>
            <a:ext cx="10429432" cy="4554747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EF9532"/>
                </a:solidFill>
              </a:rPr>
              <a:t>Leader: </a:t>
            </a:r>
            <a:r>
              <a:rPr lang="en-US" sz="4000" dirty="0">
                <a:solidFill>
                  <a:srgbClr val="EF9532"/>
                </a:solidFill>
              </a:rPr>
              <a:t>Merciful God, expose every network of child trafficking, break the chains of exploitation, and deliver children from those who would profit by their suffering. </a:t>
            </a:r>
          </a:p>
          <a:p>
            <a:endParaRPr lang="en-US" sz="4000" dirty="0">
              <a:solidFill>
                <a:srgbClr val="EF9532"/>
              </a:solidFill>
            </a:endParaRPr>
          </a:p>
          <a:p>
            <a:r>
              <a:rPr lang="en-US" sz="4000" b="1" dirty="0">
                <a:solidFill>
                  <a:srgbClr val="7D340D"/>
                </a:solidFill>
              </a:rPr>
              <a:t>All: </a:t>
            </a:r>
            <a:r>
              <a:rPr lang="en-US" sz="4000" dirty="0">
                <a:solidFill>
                  <a:srgbClr val="7D340D"/>
                </a:solidFill>
              </a:rPr>
              <a:t>Lord, restore the stolen childhoods; give survivors courage and healing. </a:t>
            </a:r>
          </a:p>
        </p:txBody>
      </p:sp>
    </p:spTree>
    <p:extLst>
      <p:ext uri="{BB962C8B-B14F-4D97-AF65-F5344CB8AC3E}">
        <p14:creationId xmlns:p14="http://schemas.microsoft.com/office/powerpoint/2010/main" val="10219549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6D5B49-4C7D-21DF-294A-90220D283B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5359403-732C-014A-325E-4210D11AB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603" y="1483743"/>
            <a:ext cx="9402794" cy="4537495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EF9532"/>
                </a:solidFill>
              </a:rPr>
              <a:t>Leader: </a:t>
            </a:r>
            <a:r>
              <a:rPr lang="en-US" sz="4000" dirty="0">
                <a:solidFill>
                  <a:srgbClr val="EF9532"/>
                </a:solidFill>
              </a:rPr>
              <a:t>Inspire governments, churches, and communities to pursue justice and provide places of safety and hope. </a:t>
            </a:r>
          </a:p>
          <a:p>
            <a:endParaRPr lang="en-US" sz="4000" dirty="0">
              <a:solidFill>
                <a:srgbClr val="EF9532"/>
              </a:solidFill>
            </a:endParaRPr>
          </a:p>
          <a:p>
            <a:r>
              <a:rPr lang="en-US" sz="4000" b="1" dirty="0">
                <a:solidFill>
                  <a:srgbClr val="7D340D"/>
                </a:solidFill>
              </a:rPr>
              <a:t>All: </a:t>
            </a:r>
            <a:r>
              <a:rPr lang="en-US" sz="4000" dirty="0">
                <a:solidFill>
                  <a:srgbClr val="7D340D"/>
                </a:solidFill>
              </a:rPr>
              <a:t>Lord, help us to work for rescue and restoration.</a:t>
            </a:r>
          </a:p>
        </p:txBody>
      </p:sp>
    </p:spTree>
    <p:extLst>
      <p:ext uri="{BB962C8B-B14F-4D97-AF65-F5344CB8AC3E}">
        <p14:creationId xmlns:p14="http://schemas.microsoft.com/office/powerpoint/2010/main" val="3774243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3B47D5-353C-6503-65DD-0674CE680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80F488-C462-8802-F4D0-68A434129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040" y="1500996"/>
            <a:ext cx="10774488" cy="4511616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EF9532"/>
                </a:solidFill>
              </a:rPr>
              <a:t>Leader: </a:t>
            </a:r>
            <a:r>
              <a:rPr lang="en-US" sz="4000" dirty="0">
                <a:solidFill>
                  <a:srgbClr val="EF9532"/>
                </a:solidFill>
              </a:rPr>
              <a:t>God of wisdom, for young people who have been denied schooling through poverty, discrimination or displacement, open doors of learning and imagination. </a:t>
            </a:r>
          </a:p>
          <a:p>
            <a:endParaRPr lang="en-US" sz="4000" dirty="0">
              <a:solidFill>
                <a:srgbClr val="EF9532"/>
              </a:solidFill>
            </a:endParaRPr>
          </a:p>
          <a:p>
            <a:r>
              <a:rPr lang="en-US" sz="4000" b="1" dirty="0">
                <a:solidFill>
                  <a:srgbClr val="7D340D"/>
                </a:solidFill>
              </a:rPr>
              <a:t>All: </a:t>
            </a:r>
            <a:r>
              <a:rPr lang="en-US" sz="4000" dirty="0">
                <a:solidFill>
                  <a:srgbClr val="7D340D"/>
                </a:solidFill>
              </a:rPr>
              <a:t>Lord, raise up teachers and provide resources within safe schools; let no child be left behind. </a:t>
            </a:r>
          </a:p>
        </p:txBody>
      </p:sp>
    </p:spTree>
    <p:extLst>
      <p:ext uri="{BB962C8B-B14F-4D97-AF65-F5344CB8AC3E}">
        <p14:creationId xmlns:p14="http://schemas.microsoft.com/office/powerpoint/2010/main" val="1397730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419399-842F-692C-A992-469CB8B4F3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12E881A-1506-475A-1556-7F1A7110F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239" y="1492370"/>
            <a:ext cx="10981522" cy="44943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EF9532"/>
                </a:solidFill>
              </a:rPr>
              <a:t>Leader: </a:t>
            </a:r>
            <a:r>
              <a:rPr lang="en-US" sz="4000" dirty="0">
                <a:solidFill>
                  <a:srgbClr val="EF9532"/>
                </a:solidFill>
              </a:rPr>
              <a:t>Healer of all, we remember the young people who suffer from malaria, malnutrition, preventable diseases. We mourn the loss of infants whose lives were brief. </a:t>
            </a:r>
          </a:p>
          <a:p>
            <a:endParaRPr lang="en-US" sz="4000" dirty="0">
              <a:solidFill>
                <a:srgbClr val="EF9532"/>
              </a:solidFill>
            </a:endParaRPr>
          </a:p>
          <a:p>
            <a:r>
              <a:rPr lang="en-US" sz="4000" b="1" dirty="0">
                <a:solidFill>
                  <a:srgbClr val="7D340D"/>
                </a:solidFill>
              </a:rPr>
              <a:t>All: </a:t>
            </a:r>
            <a:r>
              <a:rPr lang="en-US" sz="4000" dirty="0">
                <a:solidFill>
                  <a:srgbClr val="7D340D"/>
                </a:solidFill>
              </a:rPr>
              <a:t>Lord, bring healing hands; strengthen fragile bodies and weary parents. </a:t>
            </a:r>
          </a:p>
        </p:txBody>
      </p:sp>
    </p:spTree>
    <p:extLst>
      <p:ext uri="{BB962C8B-B14F-4D97-AF65-F5344CB8AC3E}">
        <p14:creationId xmlns:p14="http://schemas.microsoft.com/office/powerpoint/2010/main" val="1204409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5F32BD-A592-8862-E67D-0EC0AB87F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009298-6BB4-DC49-1986-D568CE427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978" y="1500997"/>
            <a:ext cx="10652011" cy="4520241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EF9532"/>
                </a:solidFill>
              </a:rPr>
              <a:t>Leader: </a:t>
            </a:r>
            <a:r>
              <a:rPr lang="en-US" sz="4000" dirty="0">
                <a:solidFill>
                  <a:srgbClr val="EF9532"/>
                </a:solidFill>
              </a:rPr>
              <a:t>God of compassion, sustain parents and caregivers under pressure: those struggling, grieving, or displaced. Fill communities with resources and solidarity. </a:t>
            </a:r>
          </a:p>
          <a:p>
            <a:endParaRPr lang="en-US" sz="4000" dirty="0">
              <a:solidFill>
                <a:srgbClr val="EF9532"/>
              </a:solidFill>
            </a:endParaRPr>
          </a:p>
          <a:p>
            <a:r>
              <a:rPr lang="en-US" sz="4000" b="1" dirty="0">
                <a:solidFill>
                  <a:srgbClr val="7D340D"/>
                </a:solidFill>
              </a:rPr>
              <a:t>All: </a:t>
            </a:r>
            <a:r>
              <a:rPr lang="en-US" sz="4000" dirty="0">
                <a:solidFill>
                  <a:srgbClr val="7D340D"/>
                </a:solidFill>
              </a:rPr>
              <a:t>Equip us to be protectors and providers; let children grow up in safe homes. </a:t>
            </a:r>
          </a:p>
        </p:txBody>
      </p:sp>
    </p:spTree>
    <p:extLst>
      <p:ext uri="{BB962C8B-B14F-4D97-AF65-F5344CB8AC3E}">
        <p14:creationId xmlns:p14="http://schemas.microsoft.com/office/powerpoint/2010/main" val="31150871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6C6131-EC8D-A901-F8DA-D0A6B2132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990D4D7-FD77-19C7-BC19-CADC82F06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379" y="1492370"/>
            <a:ext cx="10997242" cy="4485736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EF9532"/>
                </a:solidFill>
              </a:rPr>
              <a:t>Leader: </a:t>
            </a:r>
            <a:r>
              <a:rPr lang="en-US" sz="4000" dirty="0">
                <a:solidFill>
                  <a:srgbClr val="EF9532"/>
                </a:solidFill>
              </a:rPr>
              <a:t>Raise up mentors, foster families and faith communities that cherish and defend children everywhere. </a:t>
            </a:r>
          </a:p>
          <a:p>
            <a:endParaRPr lang="en-US" sz="4000" dirty="0">
              <a:solidFill>
                <a:srgbClr val="EF9532"/>
              </a:solidFill>
            </a:endParaRPr>
          </a:p>
          <a:p>
            <a:r>
              <a:rPr lang="en-US" sz="4000" b="1" dirty="0">
                <a:solidFill>
                  <a:srgbClr val="7D340D"/>
                </a:solidFill>
              </a:rPr>
              <a:t>All: </a:t>
            </a:r>
            <a:r>
              <a:rPr lang="en-US" sz="4000" dirty="0">
                <a:solidFill>
                  <a:srgbClr val="7D340D"/>
                </a:solidFill>
              </a:rPr>
              <a:t>Lord, may love and responsibility abound.</a:t>
            </a:r>
          </a:p>
        </p:txBody>
      </p:sp>
    </p:spTree>
    <p:extLst>
      <p:ext uri="{BB962C8B-B14F-4D97-AF65-F5344CB8AC3E}">
        <p14:creationId xmlns:p14="http://schemas.microsoft.com/office/powerpoint/2010/main" val="19376558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77DD19-45E7-E6CF-D1DF-3869611E2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0CF2FD6-97A2-E0CC-F52A-64D374D61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204" y="1483742"/>
            <a:ext cx="11231592" cy="44943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EF9532"/>
                </a:solidFill>
              </a:rPr>
              <a:t>Leader: </a:t>
            </a:r>
            <a:r>
              <a:rPr lang="en-US" sz="4000" dirty="0">
                <a:solidFill>
                  <a:srgbClr val="EF9532"/>
                </a:solidFill>
              </a:rPr>
              <a:t>In all the beauty and pain of this world, </a:t>
            </a:r>
          </a:p>
          <a:p>
            <a:endParaRPr lang="en-US" sz="4000" dirty="0">
              <a:solidFill>
                <a:srgbClr val="EF9532"/>
              </a:solidFill>
            </a:endParaRPr>
          </a:p>
          <a:p>
            <a:r>
              <a:rPr lang="en-US" sz="4000" b="1" dirty="0">
                <a:solidFill>
                  <a:srgbClr val="7D340D"/>
                </a:solidFill>
              </a:rPr>
              <a:t>All: </a:t>
            </a:r>
            <a:r>
              <a:rPr lang="en-US" sz="4000" dirty="0">
                <a:solidFill>
                  <a:srgbClr val="7D340D"/>
                </a:solidFill>
              </a:rPr>
              <a:t>we give you thanks for your steadfast love and care. </a:t>
            </a:r>
          </a:p>
        </p:txBody>
      </p:sp>
    </p:spTree>
    <p:extLst>
      <p:ext uri="{BB962C8B-B14F-4D97-AF65-F5344CB8AC3E}">
        <p14:creationId xmlns:p14="http://schemas.microsoft.com/office/powerpoint/2010/main" val="4276301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ustom 1">
      <a:majorFont>
        <a:latin typeface="Avenir Next LT Pro"/>
        <a:ea typeface=""/>
        <a:cs typeface=""/>
      </a:majorFont>
      <a:minorFont>
        <a:latin typeface="Apto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23cacf04a42ddf2d0b23de78dab08dea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11ae1366083b4b3e8293608495a0b993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4F61C2A-FE9C-4350-AFC1-66012542FD9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DCE83DD-0D9B-4433-8213-6F9182E168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d1f5a0-fa71-4dab-a083-db26db2596cf"/>
    <ds:schemaRef ds:uri="583f0f69-01e1-46ca-86b7-e30e323048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632A5E6-4793-476A-93AF-8B218EB4BB2D}">
  <ds:schemaRefs>
    <ds:schemaRef ds:uri="http://schemas.microsoft.com/office/2006/metadata/properties"/>
    <ds:schemaRef ds:uri="http://schemas.microsoft.com/office/infopath/2007/PartnerControls"/>
    <ds:schemaRef ds:uri="1ad1f5a0-fa71-4dab-a083-db26db2596cf"/>
    <ds:schemaRef ds:uri="583f0f69-01e1-46ca-86b7-e30e3230480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557</Words>
  <Application>Microsoft Office PowerPoint</Application>
  <PresentationFormat>Widescreen</PresentationFormat>
  <Paragraphs>36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Arial</vt:lpstr>
      <vt:lpstr>Avenir Next LT Pro</vt:lpstr>
      <vt:lpstr>Avenir Next LT Pro Light</vt:lpstr>
      <vt:lpstr>office theme</vt:lpstr>
      <vt:lpstr>PowerPoint Presentation</vt:lpstr>
      <vt:lpstr>But Jesus said, “Let the little children come to me. Don’t stop them, because God’s kingdom belongs to people who are like these children.”</vt:lpstr>
      <vt:lpstr>Leader: Almighty God, thank you for the gift of children and teenagers. You are the one who cares for children and young people. You are a God of justice and our defender. We gather in your presence to lift before you the young people of the world – their joys, their fears, and their needs. </vt:lpstr>
      <vt:lpstr>All: Hear our prayer; enfold every child in your love.  Leader: Gracious God, we give you thanks for every child and young person who is growing in their knowledge of your love in Jesus.  All: Thank you for new life in Christ.</vt:lpstr>
      <vt:lpstr>Leader: Thank you for the joy, courage, and faith we see in young hearts – for small deeds of kindness, bold acts of service, and honest prayers.  All: We praise you, Lord, for their witness.</vt:lpstr>
      <vt:lpstr>Leader: God of peace, help young people who struggle with anxiety, bullying and loneliness at school.  All: Lord, help our young people to know your loving presence with them each day.</vt:lpstr>
      <vt:lpstr>Leader: God of peace, where guns and bombs have broken homes and disrupted childhoods, bring shelter to the frightened, comfort to the bereaved, and an end to violence.   All: Lord, protect the children; turn the hearts of leaders toward life and peace. </vt:lpstr>
      <vt:lpstr>Leader: Merciful God, expose every network of child trafficking, break the chains of exploitation, and deliver children from those who would profit by their suffering.   All: Lord, restore the stolen childhoods; give survivors courage and healing. </vt:lpstr>
      <vt:lpstr>Leader: Inspire governments, churches, and communities to pursue justice and provide places of safety and hope.   All: Lord, help us to work for rescue and restoration.</vt:lpstr>
      <vt:lpstr>Leader: God of wisdom, for young people who have been denied schooling through poverty, discrimination or displacement, open doors of learning and imagination.   All: Lord, raise up teachers and provide resources within safe schools; let no child be left behind. </vt:lpstr>
      <vt:lpstr>Leader: Healer of all, we remember the young people who suffer from malaria, malnutrition, preventable diseases. We mourn the loss of infants whose lives were brief.   All: Lord, bring healing hands; strengthen fragile bodies and weary parents. </vt:lpstr>
      <vt:lpstr>Leader: God of compassion, sustain parents and caregivers under pressure: those struggling, grieving, or displaced. Fill communities with resources and solidarity.   All: Equip us to be protectors and providers; let children grow up in safe homes. </vt:lpstr>
      <vt:lpstr>Leader: Raise up mentors, foster families and faith communities that cherish and defend children everywhere.   All: Lord, may love and responsibility abound.</vt:lpstr>
      <vt:lpstr>Leader: In all the beauty and pain of this world,   All: we give you thanks for your steadfast love and care.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Taryn Somerville</cp:lastModifiedBy>
  <cp:revision>143</cp:revision>
  <dcterms:created xsi:type="dcterms:W3CDTF">2026-02-23T04:22:58Z</dcterms:created>
  <dcterms:modified xsi:type="dcterms:W3CDTF">2026-03-05T04:05:37Z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