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  <p:sldMasterId id="2147483672" r:id="rId5"/>
  </p:sldMasterIdLst>
  <p:notesMasterIdLst>
    <p:notesMasterId r:id="rId12"/>
  </p:notesMasterIdLst>
  <p:sldIdLst>
    <p:sldId id="273" r:id="rId6"/>
    <p:sldId id="276" r:id="rId7"/>
    <p:sldId id="275" r:id="rId8"/>
    <p:sldId id="272" r:id="rId9"/>
    <p:sldId id="260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25153"/>
    <a:srgbClr val="0033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896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2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theme" Target="theme/theme1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ryn Somerville" userId="69027dbc-bab2-498d-a7ad-5b94e4d4fd30" providerId="ADAL" clId="{64C0FA9B-3448-49D0-8605-7B98FAD56807}"/>
    <pc:docChg chg="custSel addSld delSld modSld">
      <pc:chgData name="Taryn Somerville" userId="69027dbc-bab2-498d-a7ad-5b94e4d4fd30" providerId="ADAL" clId="{64C0FA9B-3448-49D0-8605-7B98FAD56807}" dt="2026-02-27T04:35:43.135" v="5" actId="700"/>
      <pc:docMkLst>
        <pc:docMk/>
      </pc:docMkLst>
      <pc:sldChg chg="del">
        <pc:chgData name="Taryn Somerville" userId="69027dbc-bab2-498d-a7ad-5b94e4d4fd30" providerId="ADAL" clId="{64C0FA9B-3448-49D0-8605-7B98FAD56807}" dt="2026-02-27T04:35:19.202" v="2" actId="47"/>
        <pc:sldMkLst>
          <pc:docMk/>
          <pc:sldMk cId="896887987" sldId="256"/>
        </pc:sldMkLst>
      </pc:sldChg>
      <pc:sldChg chg="del">
        <pc:chgData name="Taryn Somerville" userId="69027dbc-bab2-498d-a7ad-5b94e4d4fd30" providerId="ADAL" clId="{64C0FA9B-3448-49D0-8605-7B98FAD56807}" dt="2026-02-27T04:35:22.954" v="3" actId="47"/>
        <pc:sldMkLst>
          <pc:docMk/>
          <pc:sldMk cId="991587802" sldId="274"/>
        </pc:sldMkLst>
      </pc:sldChg>
      <pc:sldChg chg="addSp delSp modSp new mod modClrScheme chgLayout">
        <pc:chgData name="Taryn Somerville" userId="69027dbc-bab2-498d-a7ad-5b94e4d4fd30" providerId="ADAL" clId="{64C0FA9B-3448-49D0-8605-7B98FAD56807}" dt="2026-02-27T04:35:14.473" v="1" actId="700"/>
        <pc:sldMkLst>
          <pc:docMk/>
          <pc:sldMk cId="2561273578" sldId="275"/>
        </pc:sldMkLst>
        <pc:spChg chg="del mod ord">
          <ac:chgData name="Taryn Somerville" userId="69027dbc-bab2-498d-a7ad-5b94e4d4fd30" providerId="ADAL" clId="{64C0FA9B-3448-49D0-8605-7B98FAD56807}" dt="2026-02-27T04:35:14.473" v="1" actId="700"/>
          <ac:spMkLst>
            <pc:docMk/>
            <pc:sldMk cId="2561273578" sldId="275"/>
            <ac:spMk id="2" creationId="{50085F9E-B6EF-302C-D71E-C065A2DA23D7}"/>
          </ac:spMkLst>
        </pc:spChg>
        <pc:spChg chg="mod ord">
          <ac:chgData name="Taryn Somerville" userId="69027dbc-bab2-498d-a7ad-5b94e4d4fd30" providerId="ADAL" clId="{64C0FA9B-3448-49D0-8605-7B98FAD56807}" dt="2026-02-27T04:35:14.473" v="1" actId="700"/>
          <ac:spMkLst>
            <pc:docMk/>
            <pc:sldMk cId="2561273578" sldId="275"/>
            <ac:spMk id="3" creationId="{09101ED7-5661-EC14-7B89-5E2DA5A51E10}"/>
          </ac:spMkLst>
        </pc:spChg>
        <pc:spChg chg="add mod ord">
          <ac:chgData name="Taryn Somerville" userId="69027dbc-bab2-498d-a7ad-5b94e4d4fd30" providerId="ADAL" clId="{64C0FA9B-3448-49D0-8605-7B98FAD56807}" dt="2026-02-27T04:35:14.473" v="1" actId="700"/>
          <ac:spMkLst>
            <pc:docMk/>
            <pc:sldMk cId="2561273578" sldId="275"/>
            <ac:spMk id="4" creationId="{E9B69424-C4E6-6955-805F-C450FD3607F5}"/>
          </ac:spMkLst>
        </pc:spChg>
        <pc:spChg chg="add mod ord">
          <ac:chgData name="Taryn Somerville" userId="69027dbc-bab2-498d-a7ad-5b94e4d4fd30" providerId="ADAL" clId="{64C0FA9B-3448-49D0-8605-7B98FAD56807}" dt="2026-02-27T04:35:14.473" v="1" actId="700"/>
          <ac:spMkLst>
            <pc:docMk/>
            <pc:sldMk cId="2561273578" sldId="275"/>
            <ac:spMk id="5" creationId="{88F99199-4C2C-3633-A748-805B337A20DA}"/>
          </ac:spMkLst>
        </pc:spChg>
      </pc:sldChg>
      <pc:sldChg chg="addSp modSp new mod modClrScheme chgLayout">
        <pc:chgData name="Taryn Somerville" userId="69027dbc-bab2-498d-a7ad-5b94e4d4fd30" providerId="ADAL" clId="{64C0FA9B-3448-49D0-8605-7B98FAD56807}" dt="2026-02-27T04:35:43.135" v="5" actId="700"/>
        <pc:sldMkLst>
          <pc:docMk/>
          <pc:sldMk cId="2584808138" sldId="276"/>
        </pc:sldMkLst>
        <pc:spChg chg="mod ord">
          <ac:chgData name="Taryn Somerville" userId="69027dbc-bab2-498d-a7ad-5b94e4d4fd30" providerId="ADAL" clId="{64C0FA9B-3448-49D0-8605-7B98FAD56807}" dt="2026-02-27T04:35:43.135" v="5" actId="700"/>
          <ac:spMkLst>
            <pc:docMk/>
            <pc:sldMk cId="2584808138" sldId="276"/>
            <ac:spMk id="2" creationId="{F47CB977-7DDA-C7AD-C600-D312D03ABB43}"/>
          </ac:spMkLst>
        </pc:spChg>
        <pc:spChg chg="add mod ord">
          <ac:chgData name="Taryn Somerville" userId="69027dbc-bab2-498d-a7ad-5b94e4d4fd30" providerId="ADAL" clId="{64C0FA9B-3448-49D0-8605-7B98FAD56807}" dt="2026-02-27T04:35:43.135" v="5" actId="700"/>
          <ac:spMkLst>
            <pc:docMk/>
            <pc:sldMk cId="2584808138" sldId="276"/>
            <ac:spMk id="3" creationId="{2821F42C-22DE-4DD3-2EED-60B4E7A5D896}"/>
          </ac:spMkLst>
        </pc:spChg>
        <pc:spChg chg="add mod ord">
          <ac:chgData name="Taryn Somerville" userId="69027dbc-bab2-498d-a7ad-5b94e4d4fd30" providerId="ADAL" clId="{64C0FA9B-3448-49D0-8605-7B98FAD56807}" dt="2026-02-27T04:35:43.135" v="5" actId="700"/>
          <ac:spMkLst>
            <pc:docMk/>
            <pc:sldMk cId="2584808138" sldId="276"/>
            <ac:spMk id="4" creationId="{087B261D-6E28-4309-E371-5D9A50BCF1D6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0DFBD9-F048-894A-B91D-2DBEADA3EAB2}" type="datetimeFigureOut">
              <a:rPr lang="en-US" smtClean="0"/>
              <a:t>2/27/2026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123114-9663-3148-BC1F-7A29E9DAA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707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085F03-144D-4A8E-9D11-020DEF8F6E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759477"/>
            <a:ext cx="9144000" cy="2387600"/>
          </a:xfrm>
        </p:spPr>
        <p:txBody>
          <a:bodyPr lIns="90000" anchor="b">
            <a:normAutofit/>
          </a:bodyPr>
          <a:lstStyle>
            <a:lvl1pPr algn="ctr">
              <a:defRPr sz="4200"/>
            </a:lvl1pPr>
          </a:lstStyle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2993DB-96C8-4D2F-8549-32418F6C5E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286450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A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F651B2A-E09C-AE4B-ACE9-231318F237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  <p:pic>
        <p:nvPicPr>
          <p:cNvPr id="4" name="Picture 3" descr="The Salvation Army logo.">
            <a:extLst>
              <a:ext uri="{FF2B5EF4-FFF2-40B4-BE49-F238E27FC236}">
                <a16:creationId xmlns:a16="http://schemas.microsoft.com/office/drawing/2014/main" id="{E53B8912-9AE7-952F-C885-22D06181974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3590" y="5866726"/>
            <a:ext cx="621749" cy="733957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C71673-0281-8158-5565-8E3A9D505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4432" y="6404902"/>
            <a:ext cx="7161452" cy="365125"/>
          </a:xfrm>
        </p:spPr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347027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72D48-D598-44DF-B117-BE0E6F733B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73878" y="691978"/>
            <a:ext cx="10444244" cy="5484985"/>
          </a:xfrm>
        </p:spPr>
        <p:txBody>
          <a:bodyPr lIns="90000" numCol="1" spcCol="288000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EE135D5F-B772-F749-AAEB-80F17DF6F5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74922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970C9EE-AAC2-8454-09CF-A012282D9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4432" y="6404902"/>
            <a:ext cx="7161452" cy="365125"/>
          </a:xfrm>
        </p:spPr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920206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FC843-CC10-4297-9633-2E01492B1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878" y="576263"/>
            <a:ext cx="10444244" cy="2852737"/>
          </a:xfrm>
        </p:spPr>
        <p:txBody>
          <a:bodyPr anchor="b">
            <a:normAutofit/>
          </a:bodyPr>
          <a:lstStyle>
            <a:lvl1pPr>
              <a:defRPr sz="4200">
                <a:solidFill>
                  <a:srgbClr val="525153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EB8771-11D5-4704-B4D6-C5C70CF414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73878" y="3589158"/>
            <a:ext cx="10444244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525153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9A80041-7BCE-664C-9459-06104362AA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74922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BE074E4-BE3B-8152-8C62-EA3CD8633F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4432" y="6404902"/>
            <a:ext cx="7161452" cy="365125"/>
          </a:xfrm>
        </p:spPr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65611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AFC60C8F-3E65-5904-A461-D43AC1BFA1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74922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CEEE493-5C34-5ED3-D61D-F0B3552F7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4432" y="6404902"/>
            <a:ext cx="7161452" cy="365125"/>
          </a:xfrm>
        </p:spPr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07965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38939-8BCA-4A48-977C-4AEF72ED0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9653" y="365125"/>
            <a:ext cx="10444244" cy="1324800"/>
          </a:xfrm>
        </p:spPr>
        <p:txBody>
          <a:bodyPr anchor="b" anchorCtr="0"/>
          <a:lstStyle/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00400-E807-40A7-9671-CD762F43F0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9653" y="1825625"/>
            <a:ext cx="10444244" cy="4351338"/>
          </a:xfrm>
        </p:spPr>
        <p:txBody>
          <a:bodyPr lIns="90000" numCol="1" spcCol="288000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82796A-B13E-47CB-951E-3521CAFDC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80697" y="6404902"/>
            <a:ext cx="2743200" cy="365125"/>
          </a:xfrm>
          <a:prstGeom prst="rect">
            <a:avLst/>
          </a:prstGeom>
        </p:spPr>
        <p:txBody>
          <a:bodyPr/>
          <a:lstStyle/>
          <a:p>
            <a:fld id="{B3DCD73F-D2FC-42C9-AEFE-D7C4198EA148}" type="slidenum">
              <a:rPr lang="en-AU" smtClean="0"/>
              <a:t>‹#›</a:t>
            </a:fld>
            <a:endParaRPr lang="en-AU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6E27C22-0320-251A-9F29-038D10C78D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4432" y="6404902"/>
            <a:ext cx="7161452" cy="365125"/>
          </a:xfrm>
        </p:spPr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16477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2118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E9BFB6-6BFE-47F3-BE8C-CB5F2F85B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878" y="365125"/>
            <a:ext cx="10444244" cy="1324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379B61-1AEE-4C91-8922-99E84A64DA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73878" y="1825625"/>
            <a:ext cx="1044424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C19B284-07BE-994B-943D-550CDA43F6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73878" y="6404902"/>
            <a:ext cx="104724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55A94617-C3A2-F846-A875-D1C6C035B5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158868" y="6404902"/>
            <a:ext cx="61530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FAEB496B-2858-6148-9387-88EC19CAF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74922" y="640490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835743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1" r:id="rId3"/>
    <p:sldLayoutId id="2147483655" r:id="rId4"/>
    <p:sldLayoutId id="2147483685" r:id="rId5"/>
  </p:sldLayoutIdLs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200" b="0" kern="1200" spc="3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ctr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600" kern="1200">
          <a:solidFill>
            <a:schemeClr val="bg1"/>
          </a:solidFill>
          <a:latin typeface="+mn-lt"/>
          <a:ea typeface="+mn-ea"/>
          <a:cs typeface="+mn-cs"/>
        </a:defRPr>
      </a:lvl1pPr>
      <a:lvl2pPr marL="45720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91440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37160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182880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he Salvation Army logo.">
            <a:extLst>
              <a:ext uri="{FF2B5EF4-FFF2-40B4-BE49-F238E27FC236}">
                <a16:creationId xmlns:a16="http://schemas.microsoft.com/office/drawing/2014/main" id="{4CDCAA50-2000-FB4E-8265-7323857BEAB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274" y="2846863"/>
            <a:ext cx="985831" cy="1163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716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A69E707-F8DE-694B-8910-6801DE2900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62644" y="6404902"/>
            <a:ext cx="2743200" cy="365125"/>
          </a:xfrm>
        </p:spPr>
        <p:txBody>
          <a:bodyPr/>
          <a:lstStyle/>
          <a:p>
            <a:fld id="{B3DCD73F-D2FC-42C9-AEFE-D7C4198EA148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575349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821F42C-22DE-4DD3-2EED-60B4E7A5D89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087B261D-6E28-4309-E371-5D9A50BCF1D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47CB977-7DDA-C7AD-C600-D312D03ABB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pPr/>
              <a:t>2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5848081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9B69424-C4E6-6955-805F-C450FD360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8F99199-4C2C-3633-A748-805B337A20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9101ED7-5661-EC14-7B89-5E2DA5A51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pPr/>
              <a:t>3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561273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3B89F7A-D5E8-DA09-C94C-BD56FEFCAB0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C3C9DD-1FFB-434B-BA36-B3A6AD774F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t>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50084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F5DC6F-BD77-4540-8201-9433FD2A8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D9D5DC-E4C1-7C48-8B5F-DF40EE2497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F4D457-9288-4843-A203-4E1D8A6BBF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B3DCD73F-D2FC-42C9-AEFE-D7C4198EA148}" type="slidenum">
              <a:rPr lang="en-AU" smtClean="0"/>
              <a:pPr/>
              <a:t>5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272718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318304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SA Brand Guide Colours">
      <a:dk1>
        <a:srgbClr val="003450"/>
      </a:dk1>
      <a:lt1>
        <a:srgbClr val="FFFFFF"/>
      </a:lt1>
      <a:dk2>
        <a:srgbClr val="003450"/>
      </a:dk2>
      <a:lt2>
        <a:srgbClr val="FFFFFF"/>
      </a:lt2>
      <a:accent1>
        <a:srgbClr val="9E0038"/>
      </a:accent1>
      <a:accent2>
        <a:srgbClr val="EF373E"/>
      </a:accent2>
      <a:accent3>
        <a:srgbClr val="D57C2A"/>
      </a:accent3>
      <a:accent4>
        <a:srgbClr val="FFC705"/>
      </a:accent4>
      <a:accent5>
        <a:srgbClr val="007C88"/>
      </a:accent5>
      <a:accent6>
        <a:srgbClr val="1F59A9"/>
      </a:accent6>
      <a:hlink>
        <a:srgbClr val="0085E8"/>
      </a:hlink>
      <a:folHlink>
        <a:srgbClr val="954F72"/>
      </a:folHlink>
    </a:clrScheme>
    <a:fontScheme name="Custom 1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841 MIR Design ANZAC Day 2026-Powerpoint Template" id="{DEA73F0E-B2C6-4D45-BC6F-0A864F7A4879}" vid="{5F90389D-EE9A-2A4E-B1E9-D1A7A5E46F82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5841 MIR Design ANZAC Day 2026-Powerpoint Template" id="{DEA73F0E-B2C6-4D45-BC6F-0A864F7A4879}" vid="{57C33159-BCA1-D74A-8299-46A4DA7C58F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6F75B56BDECAC4FB8FCCA80E9887EA7" ma:contentTypeVersion="15" ma:contentTypeDescription="Create a new document." ma:contentTypeScope="" ma:versionID="23cacf04a42ddf2d0b23de78dab08dea">
  <xsd:schema xmlns:xsd="http://www.w3.org/2001/XMLSchema" xmlns:xs="http://www.w3.org/2001/XMLSchema" xmlns:p="http://schemas.microsoft.com/office/2006/metadata/properties" xmlns:ns2="1ad1f5a0-fa71-4dab-a083-db26db2596cf" xmlns:ns3="583f0f69-01e1-46ca-86b7-e30e32304800" targetNamespace="http://schemas.microsoft.com/office/2006/metadata/properties" ma:root="true" ma:fieldsID="11ae1366083b4b3e8293608495a0b993" ns2:_="" ns3:_="">
    <xsd:import namespace="1ad1f5a0-fa71-4dab-a083-db26db2596cf"/>
    <xsd:import namespace="583f0f69-01e1-46ca-86b7-e30e3230480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d1f5a0-fa71-4dab-a083-db26db2596c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dc8b0192-addb-45de-9190-3a71ac1c02f6}" ma:internalName="TaxCatchAll" ma:showField="CatchAllData" ma:web="1ad1f5a0-fa71-4dab-a083-db26db2596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3f0f69-01e1-46ca-86b7-e30e3230480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1ad1f5a0-fa71-4dab-a083-db26db2596cf">
      <UserInfo>
        <DisplayName>Sue Arundell</DisplayName>
        <AccountId>2782</AccountId>
        <AccountType/>
      </UserInfo>
      <UserInfo>
        <DisplayName>Matt Allensby</DisplayName>
        <AccountId>2077</AccountId>
        <AccountType/>
      </UserInfo>
    </SharedWithUsers>
    <TaxCatchAll xmlns="1ad1f5a0-fa71-4dab-a083-db26db2596cf" xsi:nil="true"/>
    <lcf76f155ced4ddcb4097134ff3c332f xmlns="583f0f69-01e1-46ca-86b7-e30e32304800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5F17479-C455-420D-A997-4546233AEA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ad1f5a0-fa71-4dab-a083-db26db2596cf"/>
    <ds:schemaRef ds:uri="583f0f69-01e1-46ca-86b7-e30e3230480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ED74F41-8B89-43AA-90AE-6260BF2FA137}">
  <ds:schemaRefs>
    <ds:schemaRef ds:uri="http://schemas.openxmlformats.org/package/2006/metadata/core-properties"/>
    <ds:schemaRef ds:uri="1ad1f5a0-fa71-4dab-a083-db26db2596cf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terms/"/>
    <ds:schemaRef ds:uri="583f0f69-01e1-46ca-86b7-e30e32304800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D6B0CABB-74DC-46F6-9DA1-D60A0FFB233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</TotalTime>
  <Words>5</Words>
  <Application>Microsoft Office PowerPoint</Application>
  <PresentationFormat>Widescreen</PresentationFormat>
  <Paragraphs>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Avenir Next LT Pro</vt:lpstr>
      <vt:lpstr>Calibri</vt:lpstr>
      <vt:lpstr>Office Theme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Isabelle Freckelton</dc:creator>
  <cp:lastModifiedBy>Taryn Somerville</cp:lastModifiedBy>
  <cp:revision>2</cp:revision>
  <dcterms:created xsi:type="dcterms:W3CDTF">2026-02-25T04:37:35Z</dcterms:created>
  <dcterms:modified xsi:type="dcterms:W3CDTF">2026-02-27T04:35:49Z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0x010100D6F75B56BDECAC4FB8FCCA80E9887EA7</vt:lpwstr>
  </property>
  <property fmtid="{D5CDD505-2E9C-101B-9397-08002B2CF9AE}" pid="3" name="MediaServiceImageTags">
    <vt:lpwstr/>
  </property>
</Properties>
</file>