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sldIdLst>
    <p:sldId id="256" r:id="rId5"/>
    <p:sldId id="257" r:id="rId6"/>
    <p:sldId id="261" r:id="rId7"/>
    <p:sldId id="260" r:id="rId8"/>
    <p:sldId id="262" r:id="rId9"/>
    <p:sldId id="258" r:id="rId10"/>
    <p:sldId id="259" r:id="rId1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B295C"/>
    <a:srgbClr val="C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45C54E3-16B8-634F-A91A-A8564BAECBDE}" v="20" dt="2026-03-05T23:44:17.69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111" d="100"/>
          <a:sy n="111" d="100"/>
        </p:scale>
        <p:origin x="594"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presProps" Target="presProps.xml"/><Relationship Id="rId2" Type="http://schemas.openxmlformats.org/officeDocument/2006/relationships/customXml" Target="../customXml/item2.xml"/><Relationship Id="rId16"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tableStyles" Target="tableStyles.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846CE7D5-CF57-46EF-B807-FDD0502418D4}" type="datetimeFigureOut">
              <a:rPr lang="en-US" smtClean="0"/>
              <a:t>3/10/2026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23853878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46CE7D5-CF57-46EF-B807-FDD0502418D4}" type="datetimeFigureOut">
              <a:rPr lang="en-US" smtClean="0"/>
              <a:t>3/10/2026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9491384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46CE7D5-CF57-46EF-B807-FDD0502418D4}" type="datetimeFigureOut">
              <a:rPr lang="en-US" smtClean="0"/>
              <a:t>3/10/2026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25915245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Title Only">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846CE7D5-CF57-46EF-B807-FDD0502418D4}" type="datetimeFigureOut">
              <a:rPr lang="en-US" smtClean="0"/>
              <a:t>3/10/2026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21031255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Blank">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46CE7D5-CF57-46EF-B807-FDD0502418D4}" type="datetimeFigureOut">
              <a:rPr lang="en-US" smtClean="0"/>
              <a:t>3/10/2026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14638898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846CE7D5-CF57-46EF-B807-FDD0502418D4}" type="datetimeFigureOut">
              <a:rPr lang="en-US" smtClean="0"/>
              <a:t>3/10/2026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330EA680-D336-4FF7-8B7A-9848BB0A1C32}" type="slidenum">
              <a:rPr lang="en-US" smtClean="0"/>
              <a:t>‹#›</a:t>
            </a:fld>
            <a:endParaRPr lang="en-US"/>
          </a:p>
        </p:txBody>
      </p:sp>
    </p:spTree>
    <p:extLst>
      <p:ext uri="{BB962C8B-B14F-4D97-AF65-F5344CB8AC3E}">
        <p14:creationId xmlns:p14="http://schemas.microsoft.com/office/powerpoint/2010/main" val="246095407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6" r:id="rId4"/>
    <p:sldLayoutId id="2147483667" r:id="rId5"/>
  </p:sldLayoutIdLst>
  <p:txStyles>
    <p:titleStyle>
      <a:lvl1pPr algn="ctr" defTabSz="914400" rtl="0" eaLnBrk="1" latinLnBrk="0" hangingPunct="1">
        <a:lnSpc>
          <a:spcPct val="90000"/>
        </a:lnSpc>
        <a:spcBef>
          <a:spcPct val="0"/>
        </a:spcBef>
        <a:buNone/>
        <a:defRPr sz="4400" b="1" kern="1200">
          <a:solidFill>
            <a:srgbClr val="9B295C"/>
          </a:solidFill>
          <a:latin typeface="Avenir Next LT Pro" panose="020B0504020202020204" pitchFamily="34" charset="77"/>
          <a:ea typeface="+mj-ea"/>
          <a:cs typeface="+mj-cs"/>
        </a:defRPr>
      </a:lvl1pPr>
    </p:titleStyle>
    <p:bodyStyle>
      <a:lvl1pPr marL="0" indent="0" algn="ctr" defTabSz="914400" rtl="0" eaLnBrk="1" latinLnBrk="0" hangingPunct="1">
        <a:lnSpc>
          <a:spcPct val="90000"/>
        </a:lnSpc>
        <a:spcBef>
          <a:spcPts val="1000"/>
        </a:spcBef>
        <a:buFont typeface="Arial" panose="020B0604020202020204" pitchFamily="34" charset="0"/>
        <a:buNone/>
        <a:defRPr sz="2800" kern="1200">
          <a:solidFill>
            <a:schemeClr val="tx1"/>
          </a:solidFill>
          <a:latin typeface="Avenir Next LT Pro" panose="020B0504020202020204" pitchFamily="34" charset="77"/>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400" kern="1200">
          <a:solidFill>
            <a:schemeClr val="tx1"/>
          </a:solidFill>
          <a:latin typeface="Avenir Next LT Pro" panose="020B0504020202020204" pitchFamily="34" charset="77"/>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Avenir Next LT Pro" panose="020B0504020202020204" pitchFamily="34" charset="77"/>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Avenir Next LT Pro" panose="020B0504020202020204" pitchFamily="34" charset="77"/>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Avenir Next LT Pro" panose="020B0504020202020204" pitchFamily="34"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0985722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F8C98E-E143-14CF-F8EE-681100C2D9DF}"/>
              </a:ext>
            </a:extLst>
          </p:cNvPr>
          <p:cNvSpPr>
            <a:spLocks noGrp="1"/>
          </p:cNvSpPr>
          <p:nvPr>
            <p:ph type="title"/>
          </p:nvPr>
        </p:nvSpPr>
        <p:spPr>
          <a:xfrm>
            <a:off x="1880558" y="1000664"/>
            <a:ext cx="8402129" cy="4839419"/>
          </a:xfrm>
        </p:spPr>
        <p:txBody>
          <a:bodyPr>
            <a:normAutofit/>
          </a:bodyPr>
          <a:lstStyle/>
          <a:p>
            <a:pPr algn="ctr">
              <a:lnSpc>
                <a:spcPct val="100000"/>
              </a:lnSpc>
            </a:pPr>
            <a:r>
              <a:rPr lang="en-AU" sz="4000" dirty="0">
                <a:latin typeface="Avenir Next LT Pro"/>
              </a:rPr>
              <a:t>“But the more the Egyptians oppressed them, the more the Israelites multiplied and spread, and the more alarmed the Egyptians became.” </a:t>
            </a:r>
            <a:br>
              <a:rPr lang="en-AU" sz="4000" dirty="0">
                <a:latin typeface="Avenir Next LT Pro"/>
              </a:rPr>
            </a:br>
            <a:br>
              <a:rPr lang="en-AU" sz="3200" dirty="0">
                <a:latin typeface="Avenir Next LT Pro"/>
              </a:rPr>
            </a:br>
            <a:r>
              <a:rPr lang="en-AU" sz="3200" b="0" dirty="0">
                <a:latin typeface="Avenir Next LT Pro"/>
              </a:rPr>
              <a:t>Exodus 1:12 (NLT)</a:t>
            </a:r>
            <a:endParaRPr lang="en-US" sz="3200" b="0" dirty="0"/>
          </a:p>
        </p:txBody>
      </p:sp>
    </p:spTree>
    <p:extLst>
      <p:ext uri="{BB962C8B-B14F-4D97-AF65-F5344CB8AC3E}">
        <p14:creationId xmlns:p14="http://schemas.microsoft.com/office/powerpoint/2010/main" val="367263966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60EF37-ACE7-7782-ED9E-116880C1678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0A7175A-78CC-3C95-BDDD-D3BAE782CE68}"/>
              </a:ext>
            </a:extLst>
          </p:cNvPr>
          <p:cNvSpPr>
            <a:spLocks noGrp="1"/>
          </p:cNvSpPr>
          <p:nvPr>
            <p:ph type="title"/>
          </p:nvPr>
        </p:nvSpPr>
        <p:spPr>
          <a:xfrm>
            <a:off x="1889185" y="1009292"/>
            <a:ext cx="8402128" cy="4839418"/>
          </a:xfrm>
        </p:spPr>
        <p:txBody>
          <a:bodyPr>
            <a:noAutofit/>
          </a:bodyPr>
          <a:lstStyle/>
          <a:p>
            <a:pPr algn="ctr"/>
            <a:r>
              <a:rPr lang="en-AU" sz="3600" dirty="0">
                <a:latin typeface="Avenir Next LT Pro"/>
              </a:rPr>
              <a:t>“But when she could no longer hide him, she got a basket made of papyrus reeds and waterproofed it with tar and pitch. She put the baby in the basket and laid it among the reeds along the bank of the Nile River.” </a:t>
            </a:r>
            <a:br>
              <a:rPr lang="en-AU" sz="3200" dirty="0">
                <a:latin typeface="Avenir Next LT Pro"/>
              </a:rPr>
            </a:br>
            <a:br>
              <a:rPr lang="en-AU" sz="3200" dirty="0">
                <a:latin typeface="Avenir Next LT Pro"/>
              </a:rPr>
            </a:br>
            <a:r>
              <a:rPr lang="en-AU" sz="3200" b="0" dirty="0">
                <a:latin typeface="Avenir Next LT Pro"/>
              </a:rPr>
              <a:t>Exodus 2:3 (NLT)</a:t>
            </a:r>
          </a:p>
        </p:txBody>
      </p:sp>
    </p:spTree>
    <p:extLst>
      <p:ext uri="{BB962C8B-B14F-4D97-AF65-F5344CB8AC3E}">
        <p14:creationId xmlns:p14="http://schemas.microsoft.com/office/powerpoint/2010/main" val="311380545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234BFC-1060-49D2-1310-930869C92A3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DD9188D-BF6C-4250-6865-373380AD3D11}"/>
              </a:ext>
            </a:extLst>
          </p:cNvPr>
          <p:cNvSpPr>
            <a:spLocks noGrp="1"/>
          </p:cNvSpPr>
          <p:nvPr>
            <p:ph type="title"/>
          </p:nvPr>
        </p:nvSpPr>
        <p:spPr>
          <a:xfrm>
            <a:off x="1889184" y="1017917"/>
            <a:ext cx="8384875" cy="4830792"/>
          </a:xfrm>
        </p:spPr>
        <p:txBody>
          <a:bodyPr>
            <a:normAutofit/>
          </a:bodyPr>
          <a:lstStyle/>
          <a:p>
            <a:pPr marL="742950" indent="-742950" algn="ctr">
              <a:buAutoNum type="arabicPeriod"/>
            </a:pPr>
            <a:r>
              <a:rPr lang="en-AU" dirty="0">
                <a:latin typeface="Avenir Next LT Pro"/>
              </a:rPr>
              <a:t>Jochebed shows us the importance of selfless sacrifice.  </a:t>
            </a:r>
            <a:endParaRPr lang="en-US" dirty="0">
              <a:latin typeface="Avenir Next LT Pro"/>
            </a:endParaRPr>
          </a:p>
        </p:txBody>
      </p:sp>
    </p:spTree>
    <p:extLst>
      <p:ext uri="{BB962C8B-B14F-4D97-AF65-F5344CB8AC3E}">
        <p14:creationId xmlns:p14="http://schemas.microsoft.com/office/powerpoint/2010/main" val="320398843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35B2B1-7AAC-096D-FECA-14B293843FA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E3EF36F-A18A-8F02-4760-2C2FE5BF373C}"/>
              </a:ext>
            </a:extLst>
          </p:cNvPr>
          <p:cNvSpPr>
            <a:spLocks noGrp="1"/>
          </p:cNvSpPr>
          <p:nvPr>
            <p:ph type="title"/>
          </p:nvPr>
        </p:nvSpPr>
        <p:spPr>
          <a:xfrm>
            <a:off x="1897812" y="1017917"/>
            <a:ext cx="8376248" cy="4822166"/>
          </a:xfrm>
        </p:spPr>
        <p:txBody>
          <a:bodyPr>
            <a:normAutofit/>
          </a:bodyPr>
          <a:lstStyle/>
          <a:p>
            <a:pPr algn="ctr"/>
            <a:r>
              <a:rPr lang="en-AU" dirty="0">
                <a:latin typeface="Avenir Next LT Pro"/>
              </a:rPr>
              <a:t>“Should I go and find one of the Hebrew women to nurse the baby for you?” she asked.” </a:t>
            </a:r>
            <a:br>
              <a:rPr lang="en-AU" dirty="0">
                <a:latin typeface="Avenir Next LT Pro"/>
              </a:rPr>
            </a:br>
            <a:br>
              <a:rPr lang="en-AU" dirty="0">
                <a:latin typeface="Avenir Next LT Pro"/>
              </a:rPr>
            </a:br>
            <a:r>
              <a:rPr lang="en-AU" sz="3200" b="0" dirty="0">
                <a:latin typeface="Avenir Next LT Pro"/>
              </a:rPr>
              <a:t>Exodus 2:7</a:t>
            </a:r>
            <a:endParaRPr lang="en-US" sz="5400" b="0" dirty="0"/>
          </a:p>
        </p:txBody>
      </p:sp>
    </p:spTree>
    <p:extLst>
      <p:ext uri="{BB962C8B-B14F-4D97-AF65-F5344CB8AC3E}">
        <p14:creationId xmlns:p14="http://schemas.microsoft.com/office/powerpoint/2010/main" val="130716686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D49FD0-33A3-50C5-7490-6B3BF207583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F419D4E-A39A-98F6-E0E2-95C30D1C3EA9}"/>
              </a:ext>
            </a:extLst>
          </p:cNvPr>
          <p:cNvSpPr>
            <a:spLocks noGrp="1"/>
          </p:cNvSpPr>
          <p:nvPr>
            <p:ph type="title"/>
          </p:nvPr>
        </p:nvSpPr>
        <p:spPr>
          <a:xfrm>
            <a:off x="1889185" y="1009291"/>
            <a:ext cx="8402128" cy="4839417"/>
          </a:xfrm>
        </p:spPr>
        <p:txBody>
          <a:bodyPr>
            <a:normAutofit/>
          </a:bodyPr>
          <a:lstStyle/>
          <a:p>
            <a:pPr algn="ctr"/>
            <a:r>
              <a:rPr lang="en-AU" dirty="0">
                <a:latin typeface="Avenir Next LT Pro"/>
              </a:rPr>
              <a:t>2. Miriam shows us the importance of watching and advocating.</a:t>
            </a:r>
          </a:p>
        </p:txBody>
      </p:sp>
    </p:spTree>
    <p:extLst>
      <p:ext uri="{BB962C8B-B14F-4D97-AF65-F5344CB8AC3E}">
        <p14:creationId xmlns:p14="http://schemas.microsoft.com/office/powerpoint/2010/main" val="122961407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F84B72-A827-2988-D0A4-00C5BA49D16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C275E0F-7C6D-E3C4-F5C0-CB8B197CC397}"/>
              </a:ext>
            </a:extLst>
          </p:cNvPr>
          <p:cNvSpPr>
            <a:spLocks noGrp="1"/>
          </p:cNvSpPr>
          <p:nvPr>
            <p:ph type="title"/>
          </p:nvPr>
        </p:nvSpPr>
        <p:spPr>
          <a:xfrm>
            <a:off x="1897811" y="1026543"/>
            <a:ext cx="8384876" cy="4813539"/>
          </a:xfrm>
        </p:spPr>
        <p:txBody>
          <a:bodyPr>
            <a:normAutofit/>
          </a:bodyPr>
          <a:lstStyle/>
          <a:p>
            <a:pPr algn="ctr"/>
            <a:r>
              <a:rPr lang="en-AU" dirty="0">
                <a:latin typeface="Avenir Next LT Pro"/>
              </a:rPr>
              <a:t>3. Pharoah's daughter demonstrates compassion that crosses boundaries.</a:t>
            </a:r>
          </a:p>
        </p:txBody>
      </p:sp>
    </p:spTree>
    <p:extLst>
      <p:ext uri="{BB962C8B-B14F-4D97-AF65-F5344CB8AC3E}">
        <p14:creationId xmlns:p14="http://schemas.microsoft.com/office/powerpoint/2010/main" val="244328472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Theme">
      <a:majorFont>
        <a:latin typeface="Aptos Display"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ptos" panose="020B000402020202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01623 MIR – Mother's Day Sermon PPT - 2026" id="{FAB9F0A0-7DB5-4044-AADC-374DA5746190}" vid="{222F95B3-0E0A-2940-9583-F4C2ACADECA9}"/>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D6F75B56BDECAC4FB8FCCA80E9887EA7" ma:contentTypeVersion="15" ma:contentTypeDescription="Create a new document." ma:contentTypeScope="" ma:versionID="23cacf04a42ddf2d0b23de78dab08dea">
  <xsd:schema xmlns:xsd="http://www.w3.org/2001/XMLSchema" xmlns:xs="http://www.w3.org/2001/XMLSchema" xmlns:p="http://schemas.microsoft.com/office/2006/metadata/properties" xmlns:ns2="1ad1f5a0-fa71-4dab-a083-db26db2596cf" xmlns:ns3="583f0f69-01e1-46ca-86b7-e30e32304800" targetNamespace="http://schemas.microsoft.com/office/2006/metadata/properties" ma:root="true" ma:fieldsID="11ae1366083b4b3e8293608495a0b993" ns2:_="" ns3:_="">
    <xsd:import namespace="1ad1f5a0-fa71-4dab-a083-db26db2596cf"/>
    <xsd:import namespace="583f0f69-01e1-46ca-86b7-e30e32304800"/>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lcf76f155ced4ddcb4097134ff3c332f" minOccurs="0"/>
                <xsd:element ref="ns2:TaxCatchAll" minOccurs="0"/>
                <xsd:element ref="ns3:MediaServiceDateTaken" minOccurs="0"/>
                <xsd:element ref="ns3:MediaServiceGenerationTime" minOccurs="0"/>
                <xsd:element ref="ns3:MediaServiceEventHashCode" minOccurs="0"/>
                <xsd:element ref="ns3:MediaLengthInSeconds" minOccurs="0"/>
                <xsd:element ref="ns3:MediaServiceOCR" minOccurs="0"/>
                <xsd:element ref="ns3:MediaServiceObjectDetectorVersions" minOccurs="0"/>
                <xsd:element ref="ns3:MediaServiceLocation"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ad1f5a0-fa71-4dab-a083-db26db2596cf"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14" nillable="true" ma:displayName="Taxonomy Catch All Column" ma:hidden="true" ma:list="{dc8b0192-addb-45de-9190-3a71ac1c02f6}" ma:internalName="TaxCatchAll" ma:showField="CatchAllData" ma:web="1ad1f5a0-fa71-4dab-a083-db26db2596cf">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583f0f69-01e1-46ca-86b7-e30e32304800"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ffce97cd-2d5e-4a4f-b576-145932377dd1" ma:termSetId="09814cd3-568e-fe90-9814-8d621ff8fb84" ma:anchorId="fba54fb3-c3e1-fe81-a776-ca4b69148c4d" ma:open="true" ma:isKeyword="false">
      <xsd:complexType>
        <xsd:sequence>
          <xsd:element ref="pc:Terms" minOccurs="0" maxOccurs="1"/>
        </xsd:sequence>
      </xsd:complexType>
    </xsd:element>
    <xsd:element name="MediaServiceDateTaken" ma:index="15" nillable="true" ma:displayName="MediaServiceDateTaken" ma:hidden="true" ma:indexed="true" ma:internalName="MediaServiceDateTake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LengthInSeconds" ma:index="18" nillable="true" ma:displayName="MediaLengthInSeconds" ma:hidden="true" ma:internalName="MediaLengthInSeconds" ma:readOnly="true">
      <xsd:simpleType>
        <xsd:restriction base="dms:Unknown"/>
      </xsd:simpleType>
    </xsd:element>
    <xsd:element name="MediaServiceOCR" ma:index="19" nillable="true" ma:displayName="Extracted Text" ma:internalName="MediaServiceOCR" ma:readOnly="true">
      <xsd:simpleType>
        <xsd:restriction base="dms:Note">
          <xsd:maxLength value="255"/>
        </xsd:restriction>
      </xsd:simpleType>
    </xsd:element>
    <xsd:element name="MediaServiceObjectDetectorVersions" ma:index="20" nillable="true" ma:displayName="MediaServiceObjectDetectorVersions" ma:hidden="true" ma:indexed="true" ma:internalName="MediaServiceObjectDetectorVersions" ma:readOnly="true">
      <xsd:simpleType>
        <xsd:restriction base="dms:Text"/>
      </xsd:simpleType>
    </xsd:element>
    <xsd:element name="MediaServiceLocation" ma:index="21" nillable="true" ma:displayName="Location" ma:indexed="true" ma:internalName="MediaServiceLocation" ma:readOnly="true">
      <xsd:simpleType>
        <xsd:restriction base="dms:Text"/>
      </xsd:simpleType>
    </xsd:element>
    <xsd:element name="MediaServiceSearchProperties" ma:index="22"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axCatchAll xmlns="1ad1f5a0-fa71-4dab-a083-db26db2596cf" xsi:nil="true"/>
    <lcf76f155ced4ddcb4097134ff3c332f xmlns="583f0f69-01e1-46ca-86b7-e30e32304800">
      <Terms xmlns="http://schemas.microsoft.com/office/infopath/2007/PartnerControls"/>
    </lcf76f155ced4ddcb4097134ff3c332f>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36CE8014-9C5C-4842-ADBA-B360D00508D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1ad1f5a0-fa71-4dab-a083-db26db2596cf"/>
    <ds:schemaRef ds:uri="583f0f69-01e1-46ca-86b7-e30e32304800"/>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EE4179E3-8E2D-42B2-8C0A-1ADDB733776A}">
  <ds:schemaRefs>
    <ds:schemaRef ds:uri="http://purl.org/dc/dcmitype/"/>
    <ds:schemaRef ds:uri="http://purl.org/dc/terms/"/>
    <ds:schemaRef ds:uri="b7e36264-b76b-4546-857f-03fce5c6ba07"/>
    <ds:schemaRef ds:uri="http://www.w3.org/XML/1998/namespace"/>
    <ds:schemaRef ds:uri="http://schemas.openxmlformats.org/package/2006/metadata/core-properties"/>
    <ds:schemaRef ds:uri="http://schemas.microsoft.com/office/infopath/2007/PartnerControls"/>
    <ds:schemaRef ds:uri="7357dd1f-699d-4d79-9a3b-b8d4e997a419"/>
    <ds:schemaRef ds:uri="http://schemas.microsoft.com/office/2006/documentManagement/types"/>
    <ds:schemaRef ds:uri="http://schemas.microsoft.com/sharepoint/v3"/>
    <ds:schemaRef ds:uri="http://schemas.microsoft.com/office/2006/metadata/properties"/>
    <ds:schemaRef ds:uri="http://purl.org/dc/elements/1.1/"/>
    <ds:schemaRef ds:uri="1ad1f5a0-fa71-4dab-a083-db26db2596cf"/>
    <ds:schemaRef ds:uri="583f0f69-01e1-46ca-86b7-e30e32304800"/>
  </ds:schemaRefs>
</ds:datastoreItem>
</file>

<file path=customXml/itemProps3.xml><?xml version="1.0" encoding="utf-8"?>
<ds:datastoreItem xmlns:ds="http://schemas.openxmlformats.org/officeDocument/2006/customXml" ds:itemID="{FD2F9772-9625-4B1C-8E4F-6192F905699F}">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01623 MIR – Mother's Day Sermon PPT - 2026</Template>
  <TotalTime>0</TotalTime>
  <Words>142</Words>
  <Application>Microsoft Office PowerPoint</Application>
  <PresentationFormat>Widescreen</PresentationFormat>
  <Paragraphs>6</Paragraphs>
  <Slides>7</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7</vt:i4>
      </vt:variant>
    </vt:vector>
  </HeadingPairs>
  <TitlesOfParts>
    <vt:vector size="11" baseType="lpstr">
      <vt:lpstr>Aptos</vt:lpstr>
      <vt:lpstr>Arial</vt:lpstr>
      <vt:lpstr>Avenir Next LT Pro</vt:lpstr>
      <vt:lpstr>Office Theme</vt:lpstr>
      <vt:lpstr>PowerPoint Presentation</vt:lpstr>
      <vt:lpstr>“But the more the Egyptians oppressed them, the more the Israelites multiplied and spread, and the more alarmed the Egyptians became.”   Exodus 1:12 (NLT)</vt:lpstr>
      <vt:lpstr>“But when she could no longer hide him, she got a basket made of papyrus reeds and waterproofed it with tar and pitch. She put the baby in the basket and laid it among the reeds along the bank of the Nile River.”   Exodus 2:3 (NLT)</vt:lpstr>
      <vt:lpstr>Jochebed shows us the importance of selfless sacrifice.  </vt:lpstr>
      <vt:lpstr>“Should I go and find one of the Hebrew women to nurse the baby for you?” she asked.”   Exodus 2:7</vt:lpstr>
      <vt:lpstr>2. Miriam shows us the importance of watching and advocating.</vt:lpstr>
      <vt:lpstr>3. Pharoah's daughter demonstrates compassion that crosses boundaries.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Taryn Somerville</dc:creator>
  <cp:lastModifiedBy>Taryn Somerville</cp:lastModifiedBy>
  <cp:revision>3</cp:revision>
  <dcterms:created xsi:type="dcterms:W3CDTF">2026-03-06T07:26:19Z</dcterms:created>
  <dcterms:modified xsi:type="dcterms:W3CDTF">2026-03-09T23:24:31Z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0x010100D6F75B56BDECAC4FB8FCCA80E9887EA7</vt:lpwstr>
  </property>
  <property fmtid="{D5CDD505-2E9C-101B-9397-08002B2CF9AE}" pid="3" name="MediaServiceImageTags">
    <vt:lpwstr/>
  </property>
</Properties>
</file>