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2" r:id="rId5"/>
  </p:sldMasterIdLst>
  <p:notesMasterIdLst>
    <p:notesMasterId r:id="rId13"/>
  </p:notesMasterIdLst>
  <p:sldIdLst>
    <p:sldId id="269" r:id="rId6"/>
    <p:sldId id="270" r:id="rId7"/>
    <p:sldId id="271" r:id="rId8"/>
    <p:sldId id="272" r:id="rId9"/>
    <p:sldId id="273" r:id="rId10"/>
    <p:sldId id="274" r:id="rId11"/>
    <p:sldId id="27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5E5E"/>
    <a:srgbClr val="DE761C"/>
    <a:srgbClr val="424242"/>
    <a:srgbClr val="C45D3C"/>
    <a:srgbClr val="3C0C00"/>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19" autoAdjust="0"/>
    <p:restoredTop sz="94660"/>
  </p:normalViewPr>
  <p:slideViewPr>
    <p:cSldViewPr snapToGrid="0">
      <p:cViewPr>
        <p:scale>
          <a:sx n="100" d="100"/>
          <a:sy n="100" d="100"/>
        </p:scale>
        <p:origin x="696"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DFBD9-F048-894A-B91D-2DBEADA3EAB2}" type="datetimeFigureOut">
              <a:rPr lang="en-US" smtClean="0"/>
              <a:t>3/23/2026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3114-9663-3148-BC1F-7A29E9DAA8FD}" type="slidenum">
              <a:rPr lang="en-US" smtClean="0"/>
              <a:t>‹#›</a:t>
            </a:fld>
            <a:endParaRPr lang="en-US"/>
          </a:p>
        </p:txBody>
      </p:sp>
    </p:spTree>
    <p:extLst>
      <p:ext uri="{BB962C8B-B14F-4D97-AF65-F5344CB8AC3E}">
        <p14:creationId xmlns:p14="http://schemas.microsoft.com/office/powerpoint/2010/main" val="293470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ries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37D1AA4-5015-A34B-EA41-A63F1A027FD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Tree>
    <p:extLst>
      <p:ext uri="{BB962C8B-B14F-4D97-AF65-F5344CB8AC3E}">
        <p14:creationId xmlns:p14="http://schemas.microsoft.com/office/powerpoint/2010/main" val="2334078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5D314-5B25-422C-9A09-EBBDACB5E2DC}"/>
              </a:ext>
            </a:extLst>
          </p:cNvPr>
          <p:cNvSpPr>
            <a:spLocks noGrp="1"/>
          </p:cNvSpPr>
          <p:nvPr>
            <p:ph type="title"/>
          </p:nvPr>
        </p:nvSpPr>
        <p:spPr>
          <a:xfrm>
            <a:off x="867493" y="457200"/>
            <a:ext cx="3932237" cy="1600200"/>
          </a:xfrm>
        </p:spPr>
        <p:txBody>
          <a:bodyPr anchor="b"/>
          <a:lstStyle>
            <a:lvl1pPr>
              <a:defRPr sz="3200"/>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63522F35-E4B9-4E3D-9EC3-DF87AC327838}"/>
              </a:ext>
            </a:extLst>
          </p:cNvPr>
          <p:cNvSpPr>
            <a:spLocks noGrp="1"/>
          </p:cNvSpPr>
          <p:nvPr>
            <p:ph idx="1"/>
          </p:nvPr>
        </p:nvSpPr>
        <p:spPr>
          <a:xfrm>
            <a:off x="5139537" y="987425"/>
            <a:ext cx="6172200" cy="4873625"/>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Text Placeholder 3">
            <a:extLst>
              <a:ext uri="{FF2B5EF4-FFF2-40B4-BE49-F238E27FC236}">
                <a16:creationId xmlns:a16="http://schemas.microsoft.com/office/drawing/2014/main" id="{CD1024BE-B989-447C-8366-725A2B2C4C4D}"/>
              </a:ext>
            </a:extLst>
          </p:cNvPr>
          <p:cNvSpPr>
            <a:spLocks noGrp="1"/>
          </p:cNvSpPr>
          <p:nvPr>
            <p:ph type="body" sz="half" idx="2"/>
          </p:nvPr>
        </p:nvSpPr>
        <p:spPr>
          <a:xfrm>
            <a:off x="867493" y="2219416"/>
            <a:ext cx="3932237" cy="364957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6" name="Footer Placeholder 5">
            <a:extLst>
              <a:ext uri="{FF2B5EF4-FFF2-40B4-BE49-F238E27FC236}">
                <a16:creationId xmlns:a16="http://schemas.microsoft.com/office/drawing/2014/main" id="{C914FDDD-D9B1-4273-BDAE-A6FAA3FE518C}"/>
              </a:ext>
            </a:extLst>
          </p:cNvPr>
          <p:cNvSpPr>
            <a:spLocks noGrp="1"/>
          </p:cNvSpPr>
          <p:nvPr>
            <p:ph type="ftr" sz="quarter" idx="11"/>
          </p:nvPr>
        </p:nvSpPr>
        <p:spPr>
          <a:xfrm>
            <a:off x="867492" y="6404902"/>
            <a:ext cx="6856113" cy="365125"/>
          </a:xfrm>
        </p:spPr>
        <p:txBody>
          <a:bodyPr/>
          <a:lstStyle/>
          <a:p>
            <a:endParaRPr lang="en-AU"/>
          </a:p>
        </p:txBody>
      </p:sp>
      <p:sp>
        <p:nvSpPr>
          <p:cNvPr id="7" name="Slide Number Placeholder 6">
            <a:extLst>
              <a:ext uri="{FF2B5EF4-FFF2-40B4-BE49-F238E27FC236}">
                <a16:creationId xmlns:a16="http://schemas.microsoft.com/office/drawing/2014/main" id="{F04241BC-6803-4C82-AC35-11D8670790E7}"/>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439602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7493"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953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532DA3F-AFB0-4BE8-8A17-D52676AC7470}"/>
              </a:ext>
            </a:extLst>
          </p:cNvPr>
          <p:cNvSpPr>
            <a:spLocks noGrp="1"/>
          </p:cNvSpPr>
          <p:nvPr>
            <p:ph type="body" sz="half" idx="2"/>
          </p:nvPr>
        </p:nvSpPr>
        <p:spPr>
          <a:xfrm>
            <a:off x="867493" y="2219416"/>
            <a:ext cx="3932237" cy="364957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Footer Placeholder 5">
            <a:extLst>
              <a:ext uri="{FF2B5EF4-FFF2-40B4-BE49-F238E27FC236}">
                <a16:creationId xmlns:a16="http://schemas.microsoft.com/office/drawing/2014/main" id="{87D84FFD-0328-9BB9-DDB5-910A07CAB84E}"/>
              </a:ext>
            </a:extLst>
          </p:cNvPr>
          <p:cNvSpPr>
            <a:spLocks noGrp="1"/>
          </p:cNvSpPr>
          <p:nvPr>
            <p:ph type="ftr" sz="quarter" idx="11"/>
          </p:nvPr>
        </p:nvSpPr>
        <p:spPr>
          <a:xfrm>
            <a:off x="867492" y="6404902"/>
            <a:ext cx="6856113" cy="365125"/>
          </a:xfrm>
        </p:spPr>
        <p:txBody>
          <a:bodyPr/>
          <a:lstStyle/>
          <a:p>
            <a:endParaRPr lang="en-AU"/>
          </a:p>
        </p:txBody>
      </p:sp>
      <p:sp>
        <p:nvSpPr>
          <p:cNvPr id="9" name="Slide Number Placeholder 6">
            <a:extLst>
              <a:ext uri="{FF2B5EF4-FFF2-40B4-BE49-F238E27FC236}">
                <a16:creationId xmlns:a16="http://schemas.microsoft.com/office/drawing/2014/main" id="{FDC23FDB-0416-7DF4-6B4B-6996FD39293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0151567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49E69-0232-4395-8782-5F4D20A57DA1}"/>
              </a:ext>
            </a:extLst>
          </p:cNvPr>
          <p:cNvSpPr>
            <a:spLocks noGrp="1"/>
          </p:cNvSpPr>
          <p:nvPr>
            <p:ph type="title"/>
          </p:nvPr>
        </p:nvSpPr>
        <p:spPr>
          <a:xfrm>
            <a:off x="867493" y="365125"/>
            <a:ext cx="10167644" cy="1324800"/>
          </a:xfrm>
        </p:spPr>
        <p:txBody>
          <a:bodyPr/>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D1B56533-4789-4212-AFA9-3381A217C50A}"/>
              </a:ext>
            </a:extLst>
          </p:cNvPr>
          <p:cNvSpPr>
            <a:spLocks noGrp="1"/>
          </p:cNvSpPr>
          <p:nvPr>
            <p:ph type="body" orient="vert" idx="1"/>
          </p:nvPr>
        </p:nvSpPr>
        <p:spPr>
          <a:xfrm>
            <a:off x="867493" y="1825625"/>
            <a:ext cx="10167644" cy="4351338"/>
          </a:xfrm>
        </p:spPr>
        <p:txBody>
          <a:bodyPr vert="eaVert"/>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a:extLst>
              <a:ext uri="{FF2B5EF4-FFF2-40B4-BE49-F238E27FC236}">
                <a16:creationId xmlns:a16="http://schemas.microsoft.com/office/drawing/2014/main" id="{9BDF1D1C-E2E5-46EF-9818-F6A4C107CCAC}"/>
              </a:ext>
            </a:extLst>
          </p:cNvPr>
          <p:cNvSpPr>
            <a:spLocks noGrp="1"/>
          </p:cNvSpPr>
          <p:nvPr>
            <p:ph type="ftr" sz="quarter" idx="11"/>
          </p:nvPr>
        </p:nvSpPr>
        <p:spPr>
          <a:xfrm>
            <a:off x="867493" y="6404902"/>
            <a:ext cx="6856112" cy="365125"/>
          </a:xfrm>
        </p:spPr>
        <p:txBody>
          <a:bodyPr/>
          <a:lstStyle/>
          <a:p>
            <a:endParaRPr lang="en-AU"/>
          </a:p>
        </p:txBody>
      </p:sp>
      <p:sp>
        <p:nvSpPr>
          <p:cNvPr id="6" name="Slide Number Placeholder 5">
            <a:extLst>
              <a:ext uri="{FF2B5EF4-FFF2-40B4-BE49-F238E27FC236}">
                <a16:creationId xmlns:a16="http://schemas.microsoft.com/office/drawing/2014/main" id="{3D0817A5-C004-4624-8EC5-063F30D4D7EF}"/>
              </a:ext>
            </a:extLst>
          </p:cNvPr>
          <p:cNvSpPr>
            <a:spLocks noGrp="1"/>
          </p:cNvSpPr>
          <p:nvPr>
            <p:ph type="sldNum" sz="quarter" idx="12"/>
          </p:nvPr>
        </p:nvSpPr>
        <p:spPr>
          <a:xfrm>
            <a:off x="8292708"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5587655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D6DDDD8-3504-4C71-9DAA-B5392CA2B637}"/>
              </a:ext>
            </a:extLst>
          </p:cNvPr>
          <p:cNvSpPr>
            <a:spLocks noGrp="1"/>
          </p:cNvSpPr>
          <p:nvPr>
            <p:ph type="title" orient="vert"/>
          </p:nvPr>
        </p:nvSpPr>
        <p:spPr>
          <a:xfrm>
            <a:off x="8693782" y="365125"/>
            <a:ext cx="2358994" cy="5811838"/>
          </a:xfrm>
        </p:spPr>
        <p:txBody>
          <a:bodyPr vert="eaVert"/>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EDFF2824-E4DE-4F8C-8DA5-B45F628AA7B8}"/>
              </a:ext>
            </a:extLst>
          </p:cNvPr>
          <p:cNvSpPr>
            <a:spLocks noGrp="1"/>
          </p:cNvSpPr>
          <p:nvPr>
            <p:ph type="body" orient="vert" idx="1"/>
          </p:nvPr>
        </p:nvSpPr>
        <p:spPr>
          <a:xfrm>
            <a:off x="885132" y="365125"/>
            <a:ext cx="7639975" cy="5811838"/>
          </a:xfrm>
        </p:spPr>
        <p:txBody>
          <a:bodyPr vert="eaVert"/>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5">
            <a:extLst>
              <a:ext uri="{FF2B5EF4-FFF2-40B4-BE49-F238E27FC236}">
                <a16:creationId xmlns:a16="http://schemas.microsoft.com/office/drawing/2014/main" id="{98CF0D67-9C55-D296-47C6-726D19146331}"/>
              </a:ext>
            </a:extLst>
          </p:cNvPr>
          <p:cNvSpPr>
            <a:spLocks noGrp="1"/>
          </p:cNvSpPr>
          <p:nvPr>
            <p:ph type="ftr" sz="quarter" idx="11"/>
          </p:nvPr>
        </p:nvSpPr>
        <p:spPr>
          <a:xfrm>
            <a:off x="867492" y="6404902"/>
            <a:ext cx="6856113" cy="365125"/>
          </a:xfrm>
        </p:spPr>
        <p:txBody>
          <a:bodyPr/>
          <a:lstStyle/>
          <a:p>
            <a:endParaRPr lang="en-AU"/>
          </a:p>
        </p:txBody>
      </p:sp>
      <p:sp>
        <p:nvSpPr>
          <p:cNvPr id="8" name="Slide Number Placeholder 6">
            <a:extLst>
              <a:ext uri="{FF2B5EF4-FFF2-40B4-BE49-F238E27FC236}">
                <a16:creationId xmlns:a16="http://schemas.microsoft.com/office/drawing/2014/main" id="{A17F9E76-877A-1F9A-4CD0-E2A74FE847B4}"/>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4802418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lvl1pPr>
            <a:lvl2pPr>
              <a:defRPr sz="2200"/>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Slide Number Placeholder 5">
            <a:extLst>
              <a:ext uri="{FF2B5EF4-FFF2-40B4-BE49-F238E27FC236}">
                <a16:creationId xmlns:a16="http://schemas.microsoft.com/office/drawing/2014/main" id="{D6EE402F-29A5-97C8-CCB3-D35C1D1EC61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2192020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2814"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2006" y="987425"/>
            <a:ext cx="617505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9" name="Text Placeholder 3">
            <a:extLst>
              <a:ext uri="{FF2B5EF4-FFF2-40B4-BE49-F238E27FC236}">
                <a16:creationId xmlns:a16="http://schemas.microsoft.com/office/drawing/2014/main" id="{7FA8BFEC-AB2E-824B-9489-93F76892BB78}"/>
              </a:ext>
            </a:extLst>
          </p:cNvPr>
          <p:cNvSpPr>
            <a:spLocks noGrp="1"/>
          </p:cNvSpPr>
          <p:nvPr>
            <p:ph type="body" sz="half" idx="2"/>
          </p:nvPr>
        </p:nvSpPr>
        <p:spPr>
          <a:xfrm>
            <a:off x="862814" y="2210540"/>
            <a:ext cx="3932237" cy="365844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Slide Number Placeholder 5">
            <a:extLst>
              <a:ext uri="{FF2B5EF4-FFF2-40B4-BE49-F238E27FC236}">
                <a16:creationId xmlns:a16="http://schemas.microsoft.com/office/drawing/2014/main" id="{CC67ACD2-979A-E4A5-D9E0-9CB91B7AD18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42517926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descr="A window with a railing and ocean&#10;&#10;AI-generated content may be incorrect.">
            <a:extLst>
              <a:ext uri="{FF2B5EF4-FFF2-40B4-BE49-F238E27FC236}">
                <a16:creationId xmlns:a16="http://schemas.microsoft.com/office/drawing/2014/main" id="{037D1AA4-5015-A34B-EA41-A63F1A027F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2" y="0"/>
            <a:ext cx="12191048" cy="6858536"/>
          </a:xfrm>
          <a:prstGeom prst="rect">
            <a:avLst/>
          </a:prstGeom>
        </p:spPr>
      </p:pic>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1755168" y="1873886"/>
            <a:ext cx="8681663" cy="2034176"/>
          </a:xfrm>
        </p:spPr>
        <p:txBody>
          <a:bodyPr lIns="90000" anchor="ctr">
            <a:normAutofit/>
          </a:bodyPr>
          <a:lstStyle>
            <a:lvl1pPr algn="ctr">
              <a:defRPr sz="6600">
                <a:solidFill>
                  <a:schemeClr val="tx1"/>
                </a:solidFill>
              </a:defRPr>
            </a:lvl1pPr>
          </a:lstStyle>
          <a:p>
            <a:r>
              <a:rPr lang="en-US" dirty="0"/>
              <a:t>Click to edit Master title style</a:t>
            </a:r>
            <a:endParaRPr lang="en-AU" dirty="0"/>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1755168" y="4229422"/>
            <a:ext cx="8681663" cy="842823"/>
          </a:xfrm>
        </p:spPr>
        <p:txBody>
          <a:bodyPr/>
          <a:lstStyle>
            <a:lvl1pPr marL="0" indent="0" algn="ctr">
              <a:buNone/>
              <a:defRPr sz="24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2938409" y="6119188"/>
            <a:ext cx="4785196" cy="365125"/>
          </a:xfrm>
        </p:spPr>
        <p:txBody>
          <a:bodyPr/>
          <a:lstStyle/>
          <a:p>
            <a:endParaRPr lang="en-AU"/>
          </a:p>
        </p:txBody>
      </p:sp>
      <p:sp>
        <p:nvSpPr>
          <p:cNvPr id="3" name="Slide Number Placeholder 6">
            <a:extLst>
              <a:ext uri="{FF2B5EF4-FFF2-40B4-BE49-F238E27FC236}">
                <a16:creationId xmlns:a16="http://schemas.microsoft.com/office/drawing/2014/main" id="{F9EA3749-5E2B-D06D-854E-141C6096E44A}"/>
              </a:ext>
            </a:extLst>
          </p:cNvPr>
          <p:cNvSpPr>
            <a:spLocks noGrp="1"/>
          </p:cNvSpPr>
          <p:nvPr>
            <p:ph type="sldNum" sz="quarter" idx="12"/>
          </p:nvPr>
        </p:nvSpPr>
        <p:spPr>
          <a:xfrm>
            <a:off x="9397131" y="6119188"/>
            <a:ext cx="1914605"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414394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descr="A wave in the ocean&#10;&#10;AI-generated content may be incorrect.">
            <a:extLst>
              <a:ext uri="{FF2B5EF4-FFF2-40B4-BE49-F238E27FC236}">
                <a16:creationId xmlns:a16="http://schemas.microsoft.com/office/drawing/2014/main" id="{2600D950-BA82-E2C8-FA1C-D1148CEA67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2" y="0"/>
            <a:ext cx="12191048" cy="6858536"/>
          </a:xfrm>
          <a:prstGeom prst="rect">
            <a:avLst/>
          </a:prstGeom>
        </p:spPr>
      </p:pic>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554804" y="365125"/>
            <a:ext cx="11075542" cy="1324800"/>
          </a:xfrm>
        </p:spPr>
        <p:txBody>
          <a:bodyPr anchor="b" anchorCtr="0"/>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554804" y="1825625"/>
            <a:ext cx="11075542" cy="4143660"/>
          </a:xfrm>
        </p:spPr>
        <p:txBody>
          <a:bodyPr lIns="90000" numCol="1" spcCol="288000"/>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p:spPr>
        <p:txBody>
          <a:bodyPr/>
          <a:lstStyle/>
          <a:p>
            <a:endParaRPr lang="en-AU"/>
          </a:p>
        </p:txBody>
      </p:sp>
      <p:sp>
        <p:nvSpPr>
          <p:cNvPr id="8" name="Slide Number Placeholder 6">
            <a:extLst>
              <a:ext uri="{FF2B5EF4-FFF2-40B4-BE49-F238E27FC236}">
                <a16:creationId xmlns:a16="http://schemas.microsoft.com/office/drawing/2014/main" id="{710CB6E4-48A6-9E88-83DA-7D06F8FAFE13}"/>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7184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600D950-BA82-E2C8-FA1C-D1148CEA678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554804" y="365125"/>
            <a:ext cx="11075542" cy="1324800"/>
          </a:xfrm>
        </p:spPr>
        <p:txBody>
          <a:bodyPr anchor="b" anchorCtr="0"/>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554804" y="1825625"/>
            <a:ext cx="11075542" cy="4143660"/>
          </a:xfrm>
        </p:spPr>
        <p:txBody>
          <a:bodyPr lIns="90000" numCol="1" spcCol="288000"/>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p:spPr>
        <p:txBody>
          <a:bodyPr/>
          <a:lstStyle/>
          <a:p>
            <a:endParaRPr lang="en-AU"/>
          </a:p>
        </p:txBody>
      </p:sp>
      <p:sp>
        <p:nvSpPr>
          <p:cNvPr id="8" name="Slide Number Placeholder 6">
            <a:extLst>
              <a:ext uri="{FF2B5EF4-FFF2-40B4-BE49-F238E27FC236}">
                <a16:creationId xmlns:a16="http://schemas.microsoft.com/office/drawing/2014/main" id="{710CB6E4-48A6-9E88-83DA-7D06F8FAFE13}"/>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269004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600D950-BA82-E2C8-FA1C-D1148CEA678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5"/>
          </a:xfrm>
          <a:prstGeom prst="rect">
            <a:avLst/>
          </a:prstGeom>
        </p:spPr>
      </p:pic>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554804" y="365125"/>
            <a:ext cx="11075542" cy="1324800"/>
          </a:xfrm>
        </p:spPr>
        <p:txBody>
          <a:bodyPr anchor="b" anchorCtr="0"/>
          <a:lstStyle>
            <a:lvl1pPr>
              <a:defRPr>
                <a:solidFill>
                  <a:srgbClr val="424242"/>
                </a:solidFill>
              </a:defRPr>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554804" y="1825625"/>
            <a:ext cx="11075542" cy="4143660"/>
          </a:xfrm>
        </p:spPr>
        <p:txBody>
          <a:bodyPr lIns="90000" numCol="1" spcCol="288000"/>
          <a:lstStyle>
            <a:lvl1pPr>
              <a:defRPr sz="2400">
                <a:solidFill>
                  <a:srgbClr val="424242"/>
                </a:solidFill>
              </a:defRPr>
            </a:lvl1pPr>
            <a:lvl2pPr>
              <a:defRPr sz="2200">
                <a:solidFill>
                  <a:srgbClr val="424242"/>
                </a:solidFill>
              </a:defRPr>
            </a:lvl2pPr>
            <a:lvl3pPr>
              <a:defRPr>
                <a:solidFill>
                  <a:srgbClr val="424242"/>
                </a:solidFill>
              </a:defRPr>
            </a:lvl3pPr>
            <a:lvl4pPr>
              <a:defRPr>
                <a:solidFill>
                  <a:srgbClr val="424242"/>
                </a:solidFill>
              </a:defRPr>
            </a:lvl4pPr>
            <a:lvl5pPr>
              <a:defRPr>
                <a:solidFill>
                  <a:srgbClr val="42424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p:spPr>
        <p:txBody>
          <a:bodyPr/>
          <a:lstStyle/>
          <a:p>
            <a:endParaRPr lang="en-AU"/>
          </a:p>
        </p:txBody>
      </p:sp>
      <p:sp>
        <p:nvSpPr>
          <p:cNvPr id="8" name="Slide Number Placeholder 6">
            <a:extLst>
              <a:ext uri="{FF2B5EF4-FFF2-40B4-BE49-F238E27FC236}">
                <a16:creationId xmlns:a16="http://schemas.microsoft.com/office/drawing/2014/main" id="{710CB6E4-48A6-9E88-83DA-7D06F8FAFE13}"/>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3955619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873878" y="1576568"/>
            <a:ext cx="10444244" cy="2852737"/>
          </a:xfrm>
        </p:spPr>
        <p:txBody>
          <a:bodyPr anchor="b">
            <a:normAutofit/>
          </a:bodyPr>
          <a:lstStyle>
            <a:lvl1pPr>
              <a:defRPr sz="4200"/>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F5EB8771-11D5-4704-B4D6-C5C70CF4143B}"/>
              </a:ext>
            </a:extLst>
          </p:cNvPr>
          <p:cNvSpPr>
            <a:spLocks noGrp="1"/>
          </p:cNvSpPr>
          <p:nvPr>
            <p:ph type="body" idx="1"/>
          </p:nvPr>
        </p:nvSpPr>
        <p:spPr>
          <a:xfrm>
            <a:off x="873878" y="4589463"/>
            <a:ext cx="10444244"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cxnSp>
        <p:nvCxnSpPr>
          <p:cNvPr id="7" name="Straight Connector 6">
            <a:extLst>
              <a:ext uri="{FF2B5EF4-FFF2-40B4-BE49-F238E27FC236}">
                <a16:creationId xmlns:a16="http://schemas.microsoft.com/office/drawing/2014/main" id="{164D0EDB-A42B-2942-AD8C-5C410CD624FF}"/>
              </a:ext>
            </a:extLst>
          </p:cNvPr>
          <p:cNvCxnSpPr>
            <a:cxnSpLocks/>
          </p:cNvCxnSpPr>
          <p:nvPr userDrawn="1"/>
        </p:nvCxnSpPr>
        <p:spPr>
          <a:xfrm>
            <a:off x="873878" y="4469165"/>
            <a:ext cx="288885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Footer Placeholder 5">
            <a:extLst>
              <a:ext uri="{FF2B5EF4-FFF2-40B4-BE49-F238E27FC236}">
                <a16:creationId xmlns:a16="http://schemas.microsoft.com/office/drawing/2014/main" id="{8F3AEAE1-2D84-FA41-7BB5-65A176D40B65}"/>
              </a:ext>
            </a:extLst>
          </p:cNvPr>
          <p:cNvSpPr>
            <a:spLocks noGrp="1"/>
          </p:cNvSpPr>
          <p:nvPr>
            <p:ph type="ftr" sz="quarter" idx="11"/>
          </p:nvPr>
        </p:nvSpPr>
        <p:spPr>
          <a:xfrm>
            <a:off x="867492" y="6404902"/>
            <a:ext cx="6856113" cy="365125"/>
          </a:xfrm>
        </p:spPr>
        <p:txBody>
          <a:bodyPr/>
          <a:lstStyle/>
          <a:p>
            <a:endParaRPr lang="en-AU"/>
          </a:p>
        </p:txBody>
      </p:sp>
      <p:sp>
        <p:nvSpPr>
          <p:cNvPr id="8" name="Slide Number Placeholder 6">
            <a:extLst>
              <a:ext uri="{FF2B5EF4-FFF2-40B4-BE49-F238E27FC236}">
                <a16:creationId xmlns:a16="http://schemas.microsoft.com/office/drawing/2014/main" id="{AA2942ED-1D47-33B5-27A2-312736CAD186}"/>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599983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93128-8628-4F17-B1A5-6F9684D4AF92}"/>
              </a:ext>
            </a:extLst>
          </p:cNvPr>
          <p:cNvSpPr>
            <a:spLocks noGrp="1"/>
          </p:cNvSpPr>
          <p:nvPr>
            <p:ph type="title"/>
          </p:nvPr>
        </p:nvSpPr>
        <p:spPr>
          <a:xfrm>
            <a:off x="880263" y="365125"/>
            <a:ext cx="10431474" cy="1325563"/>
          </a:xfrm>
        </p:spPr>
        <p:txBody>
          <a:bodyPr anchor="b" anchorCtr="0"/>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C59390D-0FFF-4842-AF9F-6B8BC9A7FE7F}"/>
              </a:ext>
            </a:extLst>
          </p:cNvPr>
          <p:cNvSpPr>
            <a:spLocks noGrp="1"/>
          </p:cNvSpPr>
          <p:nvPr>
            <p:ph type="body" idx="1"/>
          </p:nvPr>
        </p:nvSpPr>
        <p:spPr>
          <a:xfrm>
            <a:off x="867493" y="1681163"/>
            <a:ext cx="5083983" cy="823912"/>
          </a:xfrm>
        </p:spPr>
        <p:txBody>
          <a:bodyPr anchor="ctr" anchorCtr="0">
            <a:normAutofit/>
          </a:bodyPr>
          <a:lstStyle>
            <a:lvl1pPr marL="0" indent="0">
              <a:buNone/>
              <a:defRPr sz="2600" b="0">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E49A96B1-0D2C-4C18-AA84-21DB84664D1B}"/>
              </a:ext>
            </a:extLst>
          </p:cNvPr>
          <p:cNvSpPr>
            <a:spLocks noGrp="1"/>
          </p:cNvSpPr>
          <p:nvPr>
            <p:ph sz="half" idx="2"/>
          </p:nvPr>
        </p:nvSpPr>
        <p:spPr>
          <a:xfrm>
            <a:off x="867493" y="2505075"/>
            <a:ext cx="5083981" cy="3684588"/>
          </a:xfrm>
        </p:spPr>
        <p:txBody>
          <a:bodyPr/>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a:extLst>
              <a:ext uri="{FF2B5EF4-FFF2-40B4-BE49-F238E27FC236}">
                <a16:creationId xmlns:a16="http://schemas.microsoft.com/office/drawing/2014/main" id="{0E80B6EF-A6B9-4D12-BB47-25782462BE44}"/>
              </a:ext>
            </a:extLst>
          </p:cNvPr>
          <p:cNvSpPr>
            <a:spLocks noGrp="1"/>
          </p:cNvSpPr>
          <p:nvPr>
            <p:ph type="body" sz="quarter" idx="3"/>
          </p:nvPr>
        </p:nvSpPr>
        <p:spPr>
          <a:xfrm>
            <a:off x="6214986" y="1681163"/>
            <a:ext cx="5083982" cy="823912"/>
          </a:xfrm>
        </p:spPr>
        <p:txBody>
          <a:bodyPr anchor="ctr" anchorCtr="0">
            <a:normAutofit/>
          </a:bodyPr>
          <a:lstStyle>
            <a:lvl1pPr marL="0" indent="0">
              <a:buNone/>
              <a:defRPr sz="2600" b="0">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D67E9C18-FD7B-4CF0-88D1-861C546ECE29}"/>
              </a:ext>
            </a:extLst>
          </p:cNvPr>
          <p:cNvSpPr>
            <a:spLocks noGrp="1"/>
          </p:cNvSpPr>
          <p:nvPr>
            <p:ph sz="quarter" idx="4"/>
          </p:nvPr>
        </p:nvSpPr>
        <p:spPr>
          <a:xfrm>
            <a:off x="6214986" y="2505075"/>
            <a:ext cx="5083981" cy="3684588"/>
          </a:xfrm>
        </p:spPr>
        <p:txBody>
          <a:bodyPr/>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Footer Placeholder 7">
            <a:extLst>
              <a:ext uri="{FF2B5EF4-FFF2-40B4-BE49-F238E27FC236}">
                <a16:creationId xmlns:a16="http://schemas.microsoft.com/office/drawing/2014/main" id="{7DC564E9-0DDD-4DE7-A975-4A3CFBAAF5D3}"/>
              </a:ext>
            </a:extLst>
          </p:cNvPr>
          <p:cNvSpPr>
            <a:spLocks noGrp="1"/>
          </p:cNvSpPr>
          <p:nvPr>
            <p:ph type="ftr" sz="quarter" idx="11"/>
          </p:nvPr>
        </p:nvSpPr>
        <p:spPr>
          <a:xfrm>
            <a:off x="868047" y="6404902"/>
            <a:ext cx="7161452" cy="365125"/>
          </a:xfrm>
        </p:spPr>
        <p:txBody>
          <a:bodyPr/>
          <a:lstStyle/>
          <a:p>
            <a:endParaRPr lang="en-AU"/>
          </a:p>
        </p:txBody>
      </p:sp>
      <p:sp>
        <p:nvSpPr>
          <p:cNvPr id="9" name="Slide Number Placeholder 8">
            <a:extLst>
              <a:ext uri="{FF2B5EF4-FFF2-40B4-BE49-F238E27FC236}">
                <a16:creationId xmlns:a16="http://schemas.microsoft.com/office/drawing/2014/main" id="{34CD851B-A40D-4A31-97EA-ADFB5BFD90B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153427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40941-0A98-42C4-94EF-6AEEFC7538D3}"/>
              </a:ext>
            </a:extLst>
          </p:cNvPr>
          <p:cNvSpPr>
            <a:spLocks noGrp="1"/>
          </p:cNvSpPr>
          <p:nvPr>
            <p:ph type="title"/>
          </p:nvPr>
        </p:nvSpPr>
        <p:spPr>
          <a:xfrm>
            <a:off x="874155" y="365125"/>
            <a:ext cx="10443690" cy="1324800"/>
          </a:xfrm>
        </p:spPr>
        <p:txBody>
          <a:bodyPr anchor="b" anchorCtr="0"/>
          <a:lstStyle/>
          <a:p>
            <a:r>
              <a:rPr lang="en-US" dirty="0"/>
              <a:t>Click to edit Master title style</a:t>
            </a:r>
            <a:endParaRPr lang="en-AU" dirty="0"/>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p:spPr>
        <p:txBody>
          <a:bodyPr/>
          <a:lstStyle/>
          <a:p>
            <a:endParaRPr lang="en-AU"/>
          </a:p>
        </p:txBody>
      </p:sp>
      <p:sp>
        <p:nvSpPr>
          <p:cNvPr id="6" name="Slide Number Placeholder 6">
            <a:extLst>
              <a:ext uri="{FF2B5EF4-FFF2-40B4-BE49-F238E27FC236}">
                <a16:creationId xmlns:a16="http://schemas.microsoft.com/office/drawing/2014/main" id="{7A152413-85EF-F40A-66CD-D04D9AFC5E04}"/>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898616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p:spPr>
        <p:txBody>
          <a:bodyPr/>
          <a:lstStyle/>
          <a:p>
            <a:endParaRPr lang="en-AU"/>
          </a:p>
        </p:txBody>
      </p:sp>
      <p:sp>
        <p:nvSpPr>
          <p:cNvPr id="5" name="Slide Number Placeholder 6">
            <a:extLst>
              <a:ext uri="{FF2B5EF4-FFF2-40B4-BE49-F238E27FC236}">
                <a16:creationId xmlns:a16="http://schemas.microsoft.com/office/drawing/2014/main" id="{CB1C643A-47E1-1E7C-E336-DD8C603CE541}"/>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647192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2.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p:spPr>
        <p:txBody>
          <a:bodyPr vert="horz" lIns="91440" tIns="45720" rIns="91440" bIns="45720" rtlCol="0" anchor="b" anchorCtr="0">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a:extLst>
              <a:ext uri="{FF2B5EF4-FFF2-40B4-BE49-F238E27FC236}">
                <a16:creationId xmlns:a16="http://schemas.microsoft.com/office/drawing/2014/main" id="{000642EA-DFC4-4C06-B1F4-F7D4C4A064D2}"/>
              </a:ext>
            </a:extLst>
          </p:cNvPr>
          <p:cNvSpPr>
            <a:spLocks noGrp="1"/>
          </p:cNvSpPr>
          <p:nvPr>
            <p:ph type="ftr" sz="quarter" idx="3"/>
          </p:nvPr>
        </p:nvSpPr>
        <p:spPr>
          <a:xfrm>
            <a:off x="562154" y="6404902"/>
            <a:ext cx="7161452" cy="365125"/>
          </a:xfrm>
          <a:prstGeom prst="rect">
            <a:avLst/>
          </a:prstGeom>
        </p:spPr>
        <p:txBody>
          <a:bodyPr vert="horz" lIns="91440" tIns="45720" rIns="91440" bIns="45720" rtlCol="0" anchor="ctr"/>
          <a:lstStyle>
            <a:lvl1pPr algn="l">
              <a:defRPr sz="1200">
                <a:solidFill>
                  <a:schemeClr val="bg1"/>
                </a:solidFill>
              </a:defRPr>
            </a:lvl1pPr>
          </a:lstStyle>
          <a:p>
            <a:endParaRPr lang="en-AU" dirty="0"/>
          </a:p>
        </p:txBody>
      </p:sp>
      <p:sp>
        <p:nvSpPr>
          <p:cNvPr id="6" name="Slide Number Placeholder 5">
            <a:extLst>
              <a:ext uri="{FF2B5EF4-FFF2-40B4-BE49-F238E27FC236}">
                <a16:creationId xmlns:a16="http://schemas.microsoft.com/office/drawing/2014/main" id="{57A860CE-669D-483D-BD76-863DDD010FFA}"/>
              </a:ext>
            </a:extLst>
          </p:cNvPr>
          <p:cNvSpPr>
            <a:spLocks noGrp="1"/>
          </p:cNvSpPr>
          <p:nvPr>
            <p:ph type="sldNum" sz="quarter" idx="4"/>
          </p:nvPr>
        </p:nvSpPr>
        <p:spPr>
          <a:xfrm>
            <a:off x="8262644"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861545524"/>
      </p:ext>
    </p:extLst>
  </p:cSld>
  <p:clrMap bg1="dk1" tx1="lt1" bg2="dk2" tx2="lt2" accent1="accent1" accent2="accent2" accent3="accent3" accent4="accent4" accent5="accent5" accent6="accent6" hlink="hlink" folHlink="folHlink"/>
  <p:sldLayoutIdLst>
    <p:sldLayoutId id="2147483674" r:id="rId1"/>
    <p:sldLayoutId id="2147483661" r:id="rId2"/>
    <p:sldLayoutId id="2147483662" r:id="rId3"/>
    <p:sldLayoutId id="2147483676" r:id="rId4"/>
    <p:sldLayoutId id="2147483677" r:id="rId5"/>
    <p:sldLayoutId id="2147483663" r:id="rId6"/>
    <p:sldLayoutId id="2147483665" r:id="rId7"/>
    <p:sldLayoutId id="2147483666" r:id="rId8"/>
    <p:sldLayoutId id="2147483667" r:id="rId9"/>
    <p:sldLayoutId id="2147483668" r:id="rId10"/>
    <p:sldLayoutId id="2147483669" r:id="rId11"/>
    <p:sldLayoutId id="2147483670" r:id="rId12"/>
    <p:sldLayoutId id="2147483671" r:id="rId13"/>
    <p:sldLayoutId id="2147483652" r:id="rId14"/>
    <p:sldLayoutId id="2147483657" r:id="rId15"/>
  </p:sldLayoutIdLst>
  <p:hf hdr="0" ftr="0" dt="0"/>
  <p:txStyles>
    <p:titleStyle>
      <a:lvl1pPr algn="l" defTabSz="914400" rtl="0" eaLnBrk="1" latinLnBrk="0" hangingPunct="1">
        <a:lnSpc>
          <a:spcPct val="90000"/>
        </a:lnSpc>
        <a:spcBef>
          <a:spcPct val="0"/>
        </a:spcBef>
        <a:buNone/>
        <a:defRPr sz="4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3" orient="horz" pos="41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23279"/>
        </a:solidFill>
        <a:effectLst/>
      </p:bgPr>
    </p:bg>
    <p:spTree>
      <p:nvGrpSpPr>
        <p:cNvPr id="1" name=""/>
        <p:cNvGrpSpPr/>
        <p:nvPr/>
      </p:nvGrpSpPr>
      <p:grpSpPr>
        <a:xfrm>
          <a:off x="0" y="0"/>
          <a:ext cx="0" cy="0"/>
          <a:chOff x="0" y="0"/>
          <a:chExt cx="0" cy="0"/>
        </a:xfrm>
      </p:grpSpPr>
      <p:pic>
        <p:nvPicPr>
          <p:cNvPr id="3" name="Picture 2" descr="A red shield with white text&#10;&#10;Description automatically generated">
            <a:extLst>
              <a:ext uri="{FF2B5EF4-FFF2-40B4-BE49-F238E27FC236}">
                <a16:creationId xmlns:a16="http://schemas.microsoft.com/office/drawing/2014/main" id="{FFD12FCC-024C-3598-61D4-93B60A74052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68406" y="2593521"/>
            <a:ext cx="2269565" cy="1670432"/>
          </a:xfrm>
          <a:prstGeom prst="rect">
            <a:avLst/>
          </a:prstGeom>
        </p:spPr>
      </p:pic>
    </p:spTree>
    <p:extLst>
      <p:ext uri="{BB962C8B-B14F-4D97-AF65-F5344CB8AC3E}">
        <p14:creationId xmlns:p14="http://schemas.microsoft.com/office/powerpoint/2010/main" val="2456716331"/>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729868-6D0D-6A35-761A-C4C4D508C12C}"/>
              </a:ext>
            </a:extLst>
          </p:cNvPr>
          <p:cNvSpPr txBox="1"/>
          <p:nvPr/>
        </p:nvSpPr>
        <p:spPr>
          <a:xfrm>
            <a:off x="3103369" y="3958936"/>
            <a:ext cx="5985262" cy="646331"/>
          </a:xfrm>
          <a:prstGeom prst="rect">
            <a:avLst/>
          </a:prstGeom>
          <a:noFill/>
        </p:spPr>
        <p:txBody>
          <a:bodyPr wrap="square" rtlCol="0" anchor="ctr">
            <a:spAutoFit/>
          </a:bodyPr>
          <a:lstStyle/>
          <a:p>
            <a:pPr algn="ctr"/>
            <a:r>
              <a:rPr lang="en-US" sz="3600" b="1" dirty="0"/>
              <a:t>INTERACTIVE READING</a:t>
            </a:r>
          </a:p>
        </p:txBody>
      </p:sp>
    </p:spTree>
    <p:extLst>
      <p:ext uri="{BB962C8B-B14F-4D97-AF65-F5344CB8AC3E}">
        <p14:creationId xmlns:p14="http://schemas.microsoft.com/office/powerpoint/2010/main" val="187743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708DA44A-78DC-55E7-FB4E-784AA4FF227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E072323-57C2-9AC2-11E4-09B3048E626B}"/>
              </a:ext>
            </a:extLst>
          </p:cNvPr>
          <p:cNvSpPr>
            <a:spLocks noGrp="1"/>
          </p:cNvSpPr>
          <p:nvPr>
            <p:ph idx="1"/>
          </p:nvPr>
        </p:nvSpPr>
        <p:spPr>
          <a:xfrm>
            <a:off x="462952" y="508959"/>
            <a:ext cx="11266097" cy="5840083"/>
          </a:xfrm>
        </p:spPr>
        <p:txBody>
          <a:bodyPr anchor="ctr">
            <a:normAutofit/>
          </a:bodyPr>
          <a:lstStyle/>
          <a:p>
            <a:pPr marL="0" indent="0" algn="ctr">
              <a:lnSpc>
                <a:spcPct val="100000"/>
              </a:lnSpc>
              <a:buNone/>
            </a:pPr>
            <a:r>
              <a:rPr lang="en-US" sz="3600" dirty="0">
                <a:solidFill>
                  <a:srgbClr val="5E5E5E"/>
                </a:solidFill>
              </a:rPr>
              <a:t>The Spirit of the Lord is on Jesus. Jesus has been anointed by the Spirit </a:t>
            </a:r>
            <a:endParaRPr lang="en-AU" sz="3600" dirty="0">
              <a:solidFill>
                <a:srgbClr val="5E5E5E"/>
              </a:solidFill>
            </a:endParaRPr>
          </a:p>
          <a:p>
            <a:pPr marL="0" indent="0" algn="ctr">
              <a:lnSpc>
                <a:spcPct val="100000"/>
              </a:lnSpc>
              <a:buNone/>
            </a:pPr>
            <a:r>
              <a:rPr lang="en-US" sz="3600" dirty="0">
                <a:solidFill>
                  <a:srgbClr val="5E5E5E"/>
                </a:solidFill>
              </a:rPr>
              <a:t>To proclaim Good News to the poor,</a:t>
            </a:r>
            <a:endParaRPr lang="en-AU" sz="3600" dirty="0">
              <a:solidFill>
                <a:srgbClr val="5E5E5E"/>
              </a:solidFill>
            </a:endParaRPr>
          </a:p>
          <a:p>
            <a:pPr marL="0" indent="0" algn="ctr">
              <a:lnSpc>
                <a:spcPct val="100000"/>
              </a:lnSpc>
              <a:buNone/>
            </a:pPr>
            <a:r>
              <a:rPr lang="en-US" sz="3600" dirty="0">
                <a:solidFill>
                  <a:srgbClr val="5E5E5E"/>
                </a:solidFill>
              </a:rPr>
              <a:t>To bring freedom to the prisoners,</a:t>
            </a:r>
            <a:endParaRPr lang="en-AU" sz="3600" dirty="0">
              <a:solidFill>
                <a:srgbClr val="5E5E5E"/>
              </a:solidFill>
            </a:endParaRPr>
          </a:p>
          <a:p>
            <a:pPr marL="0" indent="0" algn="ctr">
              <a:lnSpc>
                <a:spcPct val="100000"/>
              </a:lnSpc>
              <a:buNone/>
            </a:pPr>
            <a:r>
              <a:rPr lang="en-US" sz="3600" dirty="0">
                <a:solidFill>
                  <a:srgbClr val="5E5E5E"/>
                </a:solidFill>
              </a:rPr>
              <a:t>To heal the brokenhearted and oppressed,</a:t>
            </a:r>
            <a:endParaRPr lang="en-AU" sz="3600" dirty="0">
              <a:solidFill>
                <a:srgbClr val="5E5E5E"/>
              </a:solidFill>
            </a:endParaRPr>
          </a:p>
          <a:p>
            <a:pPr marL="0" indent="0" algn="ctr">
              <a:lnSpc>
                <a:spcPct val="100000"/>
              </a:lnSpc>
              <a:buNone/>
            </a:pPr>
            <a:r>
              <a:rPr lang="en-US" sz="3600" dirty="0">
                <a:solidFill>
                  <a:srgbClr val="5E5E5E"/>
                </a:solidFill>
              </a:rPr>
              <a:t>To open the eyes of those who cannot see.</a:t>
            </a:r>
          </a:p>
          <a:p>
            <a:pPr marL="0" indent="0">
              <a:lnSpc>
                <a:spcPct val="100000"/>
              </a:lnSpc>
              <a:buNone/>
            </a:pPr>
            <a:endParaRPr lang="en-AU" sz="2800" dirty="0">
              <a:solidFill>
                <a:schemeClr val="accent5"/>
              </a:solidFill>
            </a:endParaRPr>
          </a:p>
          <a:p>
            <a:pPr marL="0" indent="0" algn="ctr">
              <a:lnSpc>
                <a:spcPct val="100000"/>
              </a:lnSpc>
              <a:buNone/>
            </a:pPr>
            <a:r>
              <a:rPr lang="en-US" sz="5400" b="1" dirty="0">
                <a:solidFill>
                  <a:schemeClr val="accent3">
                    <a:lumMod val="75000"/>
                  </a:schemeClr>
                </a:solidFill>
              </a:rPr>
              <a:t>The Spirit of the Lord is on Jesus.</a:t>
            </a:r>
            <a:endParaRPr lang="en-AU" sz="5400" b="1" dirty="0">
              <a:solidFill>
                <a:schemeClr val="accent3">
                  <a:lumMod val="75000"/>
                </a:schemeClr>
              </a:solidFill>
            </a:endParaRPr>
          </a:p>
        </p:txBody>
      </p:sp>
    </p:spTree>
    <p:extLst>
      <p:ext uri="{BB962C8B-B14F-4D97-AF65-F5344CB8AC3E}">
        <p14:creationId xmlns:p14="http://schemas.microsoft.com/office/powerpoint/2010/main" val="1352586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55D7A8D-BECC-BC1E-564A-683B98C64C6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DD5C1A-66FA-586F-BF28-C77E00AD0D74}"/>
              </a:ext>
            </a:extLst>
          </p:cNvPr>
          <p:cNvSpPr>
            <a:spLocks noGrp="1"/>
          </p:cNvSpPr>
          <p:nvPr>
            <p:ph idx="1"/>
          </p:nvPr>
        </p:nvSpPr>
        <p:spPr>
          <a:xfrm>
            <a:off x="462952" y="508959"/>
            <a:ext cx="11266097" cy="5840083"/>
          </a:xfrm>
        </p:spPr>
        <p:txBody>
          <a:bodyPr anchor="ctr">
            <a:normAutofit fontScale="92500" lnSpcReduction="20000"/>
          </a:bodyPr>
          <a:lstStyle/>
          <a:p>
            <a:pPr marL="0" indent="0" algn="ctr">
              <a:lnSpc>
                <a:spcPct val="110000"/>
              </a:lnSpc>
              <a:buNone/>
            </a:pPr>
            <a:r>
              <a:rPr lang="en-US" sz="3900" dirty="0">
                <a:solidFill>
                  <a:srgbClr val="5E5E5E"/>
                </a:solidFill>
              </a:rPr>
              <a:t>Jesus sends us. He said to his followers, “Receive the Holy Spirit.”  We have been anointed by the Spirit,</a:t>
            </a:r>
          </a:p>
          <a:p>
            <a:pPr marL="0" indent="0" algn="ctr">
              <a:lnSpc>
                <a:spcPct val="110000"/>
              </a:lnSpc>
              <a:buNone/>
            </a:pPr>
            <a:r>
              <a:rPr lang="en-US" sz="3900" dirty="0">
                <a:solidFill>
                  <a:srgbClr val="5E5E5E"/>
                </a:solidFill>
              </a:rPr>
              <a:t>To proclaim Good News to the poor,</a:t>
            </a:r>
          </a:p>
          <a:p>
            <a:pPr marL="0" indent="0" algn="ctr">
              <a:lnSpc>
                <a:spcPct val="110000"/>
              </a:lnSpc>
              <a:buNone/>
            </a:pPr>
            <a:r>
              <a:rPr lang="en-US" sz="3900" dirty="0">
                <a:solidFill>
                  <a:srgbClr val="5E5E5E"/>
                </a:solidFill>
              </a:rPr>
              <a:t>To proclaim freedom for the prisoners,</a:t>
            </a:r>
          </a:p>
          <a:p>
            <a:pPr marL="0" indent="0" algn="ctr">
              <a:lnSpc>
                <a:spcPct val="110000"/>
              </a:lnSpc>
              <a:buNone/>
            </a:pPr>
            <a:r>
              <a:rPr lang="en-US" sz="3900" dirty="0">
                <a:solidFill>
                  <a:srgbClr val="5E5E5E"/>
                </a:solidFill>
              </a:rPr>
              <a:t>To proclaim healing for the brokenhearted and oppressed,</a:t>
            </a:r>
          </a:p>
          <a:p>
            <a:pPr marL="0" indent="0" algn="ctr">
              <a:lnSpc>
                <a:spcPct val="110000"/>
              </a:lnSpc>
              <a:buNone/>
            </a:pPr>
            <a:r>
              <a:rPr lang="en-US" sz="3900" dirty="0">
                <a:solidFill>
                  <a:srgbClr val="5E5E5E"/>
                </a:solidFill>
              </a:rPr>
              <a:t>To proclaim Jesus to those who cannot see.</a:t>
            </a:r>
          </a:p>
          <a:p>
            <a:pPr marL="0" indent="0">
              <a:lnSpc>
                <a:spcPct val="110000"/>
              </a:lnSpc>
              <a:buNone/>
            </a:pPr>
            <a:endParaRPr lang="en-AU" sz="2800" dirty="0">
              <a:solidFill>
                <a:schemeClr val="accent5"/>
              </a:solidFill>
            </a:endParaRPr>
          </a:p>
          <a:p>
            <a:pPr marL="0" indent="0" algn="ctr">
              <a:lnSpc>
                <a:spcPct val="110000"/>
              </a:lnSpc>
              <a:buNone/>
            </a:pPr>
            <a:r>
              <a:rPr lang="en-US" sz="5400" b="1" dirty="0">
                <a:solidFill>
                  <a:schemeClr val="accent3">
                    <a:lumMod val="75000"/>
                  </a:schemeClr>
                </a:solidFill>
              </a:rPr>
              <a:t>The Spirit of the Lord is on us. </a:t>
            </a:r>
            <a:endParaRPr lang="en-AU" sz="5400" b="1" dirty="0">
              <a:solidFill>
                <a:schemeClr val="accent3">
                  <a:lumMod val="75000"/>
                </a:schemeClr>
              </a:solidFill>
            </a:endParaRPr>
          </a:p>
        </p:txBody>
      </p:sp>
    </p:spTree>
    <p:extLst>
      <p:ext uri="{BB962C8B-B14F-4D97-AF65-F5344CB8AC3E}">
        <p14:creationId xmlns:p14="http://schemas.microsoft.com/office/powerpoint/2010/main" val="3713423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6F67664-F751-93D9-D29A-7DF8EE0AE80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B466E5-2CB6-8794-46E8-B76A847A12EA}"/>
              </a:ext>
            </a:extLst>
          </p:cNvPr>
          <p:cNvSpPr>
            <a:spLocks noGrp="1"/>
          </p:cNvSpPr>
          <p:nvPr>
            <p:ph idx="1"/>
          </p:nvPr>
        </p:nvSpPr>
        <p:spPr>
          <a:xfrm>
            <a:off x="242978" y="241540"/>
            <a:ext cx="11706045" cy="6374921"/>
          </a:xfrm>
        </p:spPr>
        <p:txBody>
          <a:bodyPr anchor="ctr">
            <a:normAutofit fontScale="92500" lnSpcReduction="10000"/>
          </a:bodyPr>
          <a:lstStyle/>
          <a:p>
            <a:pPr marL="0" indent="0" algn="ctr">
              <a:lnSpc>
                <a:spcPct val="110000"/>
              </a:lnSpc>
              <a:buNone/>
            </a:pPr>
            <a:r>
              <a:rPr lang="en-US" sz="3900" dirty="0">
                <a:solidFill>
                  <a:srgbClr val="5E5E5E"/>
                </a:solidFill>
              </a:rPr>
              <a:t>We will receive power when the Holy Spirit comes on us; and we will be witnesses for Jesus </a:t>
            </a:r>
          </a:p>
          <a:p>
            <a:pPr marL="0" indent="0" algn="ctr">
              <a:lnSpc>
                <a:spcPct val="110000"/>
              </a:lnSpc>
              <a:buNone/>
            </a:pPr>
            <a:r>
              <a:rPr lang="en-US" sz="3900" dirty="0">
                <a:solidFill>
                  <a:srgbClr val="5E5E5E"/>
                </a:solidFill>
              </a:rPr>
              <a:t>Here, in our community,</a:t>
            </a:r>
          </a:p>
          <a:p>
            <a:pPr marL="0" indent="0" algn="ctr">
              <a:lnSpc>
                <a:spcPct val="110000"/>
              </a:lnSpc>
              <a:buNone/>
            </a:pPr>
            <a:r>
              <a:rPr lang="en-US" sz="3900" dirty="0">
                <a:solidFill>
                  <a:srgbClr val="5E5E5E"/>
                </a:solidFill>
              </a:rPr>
              <a:t>And to the ends of the Earth. </a:t>
            </a:r>
          </a:p>
          <a:p>
            <a:pPr marL="0" indent="0">
              <a:lnSpc>
                <a:spcPct val="110000"/>
              </a:lnSpc>
              <a:buNone/>
            </a:pPr>
            <a:endParaRPr lang="en-AU" sz="2800" dirty="0">
              <a:solidFill>
                <a:schemeClr val="accent5"/>
              </a:solidFill>
            </a:endParaRPr>
          </a:p>
          <a:p>
            <a:pPr marL="0" indent="0" algn="ctr">
              <a:lnSpc>
                <a:spcPct val="110000"/>
              </a:lnSpc>
              <a:buNone/>
            </a:pPr>
            <a:r>
              <a:rPr lang="en-US" sz="5400" b="1" dirty="0">
                <a:solidFill>
                  <a:schemeClr val="accent3">
                    <a:lumMod val="75000"/>
                  </a:schemeClr>
                </a:solidFill>
              </a:rPr>
              <a:t>Thank you, Holy Spirit, for your power. We are witnesses for Jesus – sharing his love with the people in our world.</a:t>
            </a:r>
            <a:endParaRPr lang="en-AU" sz="5400" b="1" dirty="0">
              <a:solidFill>
                <a:schemeClr val="accent3">
                  <a:lumMod val="75000"/>
                </a:schemeClr>
              </a:solidFill>
            </a:endParaRPr>
          </a:p>
        </p:txBody>
      </p:sp>
    </p:spTree>
    <p:extLst>
      <p:ext uri="{BB962C8B-B14F-4D97-AF65-F5344CB8AC3E}">
        <p14:creationId xmlns:p14="http://schemas.microsoft.com/office/powerpoint/2010/main" val="1019688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0C91245-7359-C74D-84FB-04C10B4EAFA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2E2B3A7-15AA-54FA-649E-6F5F691E21EF}"/>
              </a:ext>
            </a:extLst>
          </p:cNvPr>
          <p:cNvSpPr>
            <a:spLocks noGrp="1"/>
          </p:cNvSpPr>
          <p:nvPr>
            <p:ph idx="1"/>
          </p:nvPr>
        </p:nvSpPr>
        <p:spPr>
          <a:xfrm>
            <a:off x="875312" y="301925"/>
            <a:ext cx="10441376" cy="6254150"/>
          </a:xfrm>
        </p:spPr>
        <p:txBody>
          <a:bodyPr>
            <a:normAutofit fontScale="70000" lnSpcReduction="20000"/>
          </a:bodyPr>
          <a:lstStyle/>
          <a:p>
            <a:pPr marL="0" indent="0" algn="ctr">
              <a:lnSpc>
                <a:spcPct val="120000"/>
              </a:lnSpc>
              <a:buNone/>
            </a:pPr>
            <a:r>
              <a:rPr lang="en-US" sz="4600" dirty="0">
                <a:solidFill>
                  <a:srgbClr val="5E5E5E"/>
                </a:solidFill>
              </a:rPr>
              <a:t>After Jesus’ followers prayed, the place where they were meeting was shaken. They were all filled with the Holy Spirit and spoke the Word of God with freedom and boldness and courage. </a:t>
            </a:r>
          </a:p>
          <a:p>
            <a:pPr marL="0" indent="0" algn="ctr">
              <a:lnSpc>
                <a:spcPct val="120000"/>
              </a:lnSpc>
              <a:buNone/>
            </a:pPr>
            <a:r>
              <a:rPr lang="en-US" sz="4600" dirty="0">
                <a:solidFill>
                  <a:srgbClr val="5E5E5E"/>
                </a:solidFill>
              </a:rPr>
              <a:t>Lord, fill us with your Spirit.</a:t>
            </a:r>
          </a:p>
          <a:p>
            <a:pPr marL="0" indent="0" algn="ctr">
              <a:lnSpc>
                <a:spcPct val="120000"/>
              </a:lnSpc>
              <a:buNone/>
            </a:pPr>
            <a:r>
              <a:rPr lang="en-US" sz="4600" dirty="0">
                <a:solidFill>
                  <a:srgbClr val="5E5E5E"/>
                </a:solidFill>
              </a:rPr>
              <a:t>May we speak your Word with freedom and boldness and courage. </a:t>
            </a:r>
          </a:p>
          <a:p>
            <a:pPr marL="0" indent="0">
              <a:lnSpc>
                <a:spcPct val="120000"/>
              </a:lnSpc>
              <a:buNone/>
            </a:pPr>
            <a:endParaRPr lang="en-AU" sz="2800" dirty="0">
              <a:solidFill>
                <a:schemeClr val="accent5"/>
              </a:solidFill>
            </a:endParaRPr>
          </a:p>
          <a:p>
            <a:pPr marL="0" indent="0" algn="ctr">
              <a:lnSpc>
                <a:spcPct val="120000"/>
              </a:lnSpc>
              <a:buNone/>
            </a:pPr>
            <a:r>
              <a:rPr lang="en-US" sz="7100" b="1" dirty="0">
                <a:solidFill>
                  <a:schemeClr val="accent3">
                    <a:lumMod val="75000"/>
                  </a:schemeClr>
                </a:solidFill>
              </a:rPr>
              <a:t>Fill us with your Spirit. May we speak your Word boldly.</a:t>
            </a:r>
            <a:endParaRPr lang="en-AU" sz="7100" b="1" dirty="0">
              <a:solidFill>
                <a:schemeClr val="accent3">
                  <a:lumMod val="75000"/>
                </a:schemeClr>
              </a:solidFill>
            </a:endParaRPr>
          </a:p>
        </p:txBody>
      </p:sp>
    </p:spTree>
    <p:extLst>
      <p:ext uri="{BB962C8B-B14F-4D97-AF65-F5344CB8AC3E}">
        <p14:creationId xmlns:p14="http://schemas.microsoft.com/office/powerpoint/2010/main" val="1318131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52D9DEA-9532-D7C8-2B05-3D63994914B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1126FBF-AB28-A4E8-B779-CCBBE7FC5B9D}"/>
              </a:ext>
            </a:extLst>
          </p:cNvPr>
          <p:cNvSpPr>
            <a:spLocks noGrp="1" noRot="1" noMove="1" noResize="1" noEditPoints="1" noAdjustHandles="1" noChangeArrowheads="1" noChangeShapeType="1"/>
          </p:cNvSpPr>
          <p:nvPr>
            <p:ph idx="1"/>
          </p:nvPr>
        </p:nvSpPr>
        <p:spPr>
          <a:xfrm>
            <a:off x="1866900" y="361950"/>
            <a:ext cx="8458200" cy="1285875"/>
          </a:xfrm>
        </p:spPr>
        <p:txBody>
          <a:bodyPr>
            <a:normAutofit/>
          </a:bodyPr>
          <a:lstStyle/>
          <a:p>
            <a:pPr marL="0" indent="0" algn="ctr">
              <a:lnSpc>
                <a:spcPct val="100000"/>
              </a:lnSpc>
              <a:buNone/>
            </a:pPr>
            <a:r>
              <a:rPr lang="en-US" sz="3600" dirty="0">
                <a:solidFill>
                  <a:srgbClr val="5E5E5E"/>
                </a:solidFill>
              </a:rPr>
              <a:t>Lord Jesus, thank you for saving us from a life without God. </a:t>
            </a:r>
          </a:p>
        </p:txBody>
      </p:sp>
      <p:sp>
        <p:nvSpPr>
          <p:cNvPr id="2" name="Content Placeholder 2">
            <a:extLst>
              <a:ext uri="{FF2B5EF4-FFF2-40B4-BE49-F238E27FC236}">
                <a16:creationId xmlns:a16="http://schemas.microsoft.com/office/drawing/2014/main" id="{591B4FEB-F5B9-F247-E402-D874E0B2E22D}"/>
              </a:ext>
            </a:extLst>
          </p:cNvPr>
          <p:cNvSpPr txBox="1">
            <a:spLocks/>
          </p:cNvSpPr>
          <p:nvPr/>
        </p:nvSpPr>
        <p:spPr>
          <a:xfrm>
            <a:off x="998239" y="4405312"/>
            <a:ext cx="10195522" cy="2047875"/>
          </a:xfrm>
          <a:prstGeom prst="rect">
            <a:avLst/>
          </a:prstGeom>
        </p:spPr>
        <p:txBody>
          <a:bodyPr vert="horz" lIns="90000" tIns="45720" rIns="91440" bIns="45720" numCol="1" spcCol="288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42424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rgbClr val="42424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2424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2424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2424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buFont typeface="Arial" panose="020B0604020202020204" pitchFamily="34" charset="0"/>
              <a:buNone/>
            </a:pPr>
            <a:r>
              <a:rPr lang="en-US" sz="5400" b="1" dirty="0">
                <a:solidFill>
                  <a:schemeClr val="accent3">
                    <a:lumMod val="75000"/>
                  </a:schemeClr>
                </a:solidFill>
              </a:rPr>
              <a:t>Thank you, Father, Son and Holy Spirit. Thank you, God. </a:t>
            </a:r>
            <a:endParaRPr lang="en-AU" sz="5400" b="1" dirty="0">
              <a:solidFill>
                <a:schemeClr val="accent3">
                  <a:lumMod val="75000"/>
                </a:schemeClr>
              </a:solidFill>
            </a:endParaRPr>
          </a:p>
        </p:txBody>
      </p:sp>
      <p:sp>
        <p:nvSpPr>
          <p:cNvPr id="7" name="TextBox 6">
            <a:extLst>
              <a:ext uri="{FF2B5EF4-FFF2-40B4-BE49-F238E27FC236}">
                <a16:creationId xmlns:a16="http://schemas.microsoft.com/office/drawing/2014/main" id="{B9E85F64-AB33-AB7C-41CF-A12C32F1BF90}"/>
              </a:ext>
            </a:extLst>
          </p:cNvPr>
          <p:cNvSpPr txBox="1">
            <a:spLocks noGrp="1" noRot="1" noMove="1" noResize="1" noEditPoints="1" noAdjustHandles="1" noChangeArrowheads="1" noChangeShapeType="1"/>
          </p:cNvSpPr>
          <p:nvPr/>
        </p:nvSpPr>
        <p:spPr>
          <a:xfrm>
            <a:off x="600075" y="2450334"/>
            <a:ext cx="10991850" cy="1754326"/>
          </a:xfrm>
          <a:prstGeom prst="rect">
            <a:avLst/>
          </a:prstGeom>
          <a:noFill/>
        </p:spPr>
        <p:txBody>
          <a:bodyPr wrap="square">
            <a:spAutoFit/>
          </a:bodyPr>
          <a:lstStyle/>
          <a:p>
            <a:pPr algn="ctr"/>
            <a:r>
              <a:rPr lang="en-US" sz="3600" dirty="0">
                <a:solidFill>
                  <a:srgbClr val="5E5E5E"/>
                </a:solidFill>
              </a:rPr>
              <a:t>Holy Spirit, thank you for your power, strengthening us to tell others about Jesus, so that they, too, may know the God who loves them.</a:t>
            </a:r>
          </a:p>
        </p:txBody>
      </p:sp>
      <p:sp>
        <p:nvSpPr>
          <p:cNvPr id="8" name="Content Placeholder 2">
            <a:extLst>
              <a:ext uri="{FF2B5EF4-FFF2-40B4-BE49-F238E27FC236}">
                <a16:creationId xmlns:a16="http://schemas.microsoft.com/office/drawing/2014/main" id="{101ADB01-E9E5-1DB2-0A36-2A893AA9D1F4}"/>
              </a:ext>
            </a:extLst>
          </p:cNvPr>
          <p:cNvSpPr txBox="1">
            <a:spLocks noGrp="1" noRot="1" noMove="1" noResize="1" noEditPoints="1" noAdjustHandles="1" noChangeArrowheads="1" noChangeShapeType="1"/>
          </p:cNvSpPr>
          <p:nvPr/>
        </p:nvSpPr>
        <p:spPr>
          <a:xfrm>
            <a:off x="38100" y="1666875"/>
            <a:ext cx="12115800" cy="771525"/>
          </a:xfrm>
          <a:prstGeom prst="rect">
            <a:avLst/>
          </a:prstGeom>
        </p:spPr>
        <p:txBody>
          <a:bodyPr vert="horz" lIns="90000" tIns="45720" rIns="91440" bIns="45720" numCol="1" spcCol="288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42424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rgbClr val="42424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2424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2424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2424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3600" dirty="0">
                <a:solidFill>
                  <a:srgbClr val="5E5E5E"/>
                </a:solidFill>
              </a:rPr>
              <a:t>Lord Father God, thank you for sending us the Holy Spirit.</a:t>
            </a:r>
          </a:p>
        </p:txBody>
      </p:sp>
    </p:spTree>
    <p:extLst>
      <p:ext uri="{BB962C8B-B14F-4D97-AF65-F5344CB8AC3E}">
        <p14:creationId xmlns:p14="http://schemas.microsoft.com/office/powerpoint/2010/main" val="3692571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562D255-65A8-991E-543C-DDF463207E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B9129B-D17C-931C-24AF-E861919FB8A3}"/>
              </a:ext>
            </a:extLst>
          </p:cNvPr>
          <p:cNvSpPr>
            <a:spLocks noGrp="1"/>
          </p:cNvSpPr>
          <p:nvPr>
            <p:ph idx="1"/>
          </p:nvPr>
        </p:nvSpPr>
        <p:spPr>
          <a:xfrm>
            <a:off x="1050176" y="241540"/>
            <a:ext cx="10091648" cy="6374921"/>
          </a:xfrm>
        </p:spPr>
        <p:txBody>
          <a:bodyPr anchor="ctr">
            <a:normAutofit/>
          </a:bodyPr>
          <a:lstStyle/>
          <a:p>
            <a:pPr marL="0" indent="0" algn="ctr">
              <a:lnSpc>
                <a:spcPct val="110000"/>
              </a:lnSpc>
              <a:buNone/>
            </a:pPr>
            <a:r>
              <a:rPr lang="en-US" sz="3600" dirty="0">
                <a:solidFill>
                  <a:srgbClr val="5E5E5E"/>
                </a:solidFill>
              </a:rPr>
              <a:t>“You will receive power when the Holy Spirit comes on you; and you will be my witnesses in Jerusalem, and in all Judea and Samaria, and to the ends of the Earth.” </a:t>
            </a:r>
          </a:p>
          <a:p>
            <a:pPr marL="0" indent="0">
              <a:lnSpc>
                <a:spcPct val="110000"/>
              </a:lnSpc>
              <a:buNone/>
            </a:pPr>
            <a:endParaRPr lang="en-AU" sz="2800" dirty="0">
              <a:solidFill>
                <a:schemeClr val="accent5"/>
              </a:solidFill>
            </a:endParaRPr>
          </a:p>
          <a:p>
            <a:pPr marL="0" indent="0" algn="ctr">
              <a:lnSpc>
                <a:spcPct val="110000"/>
              </a:lnSpc>
              <a:buNone/>
            </a:pPr>
            <a:r>
              <a:rPr lang="en-US" sz="5400" b="1" dirty="0">
                <a:solidFill>
                  <a:schemeClr val="accent3">
                    <a:lumMod val="75000"/>
                  </a:schemeClr>
                </a:solidFill>
              </a:rPr>
              <a:t>Come, Holy Spirit. Amen.</a:t>
            </a:r>
            <a:endParaRPr lang="en-AU" sz="5400" b="1" dirty="0">
              <a:solidFill>
                <a:schemeClr val="accent3">
                  <a:lumMod val="75000"/>
                </a:schemeClr>
              </a:solidFill>
            </a:endParaRPr>
          </a:p>
        </p:txBody>
      </p:sp>
    </p:spTree>
    <p:extLst>
      <p:ext uri="{BB962C8B-B14F-4D97-AF65-F5344CB8AC3E}">
        <p14:creationId xmlns:p14="http://schemas.microsoft.com/office/powerpoint/2010/main" val="1624280077"/>
      </p:ext>
    </p:extLst>
  </p:cSld>
  <p:clrMapOvr>
    <a:masterClrMapping/>
  </p:clrMapOvr>
</p:sld>
</file>

<file path=ppt/theme/theme1.xml><?xml version="1.0" encoding="utf-8"?>
<a:theme xmlns:a="http://schemas.openxmlformats.org/drawingml/2006/main" name="1_Office Theme">
  <a:themeElements>
    <a:clrScheme name="TSA Brand Guide Colours">
      <a:dk1>
        <a:srgbClr val="003450"/>
      </a:dk1>
      <a:lt1>
        <a:srgbClr val="FFFFFF"/>
      </a:lt1>
      <a:dk2>
        <a:srgbClr val="003450"/>
      </a:dk2>
      <a:lt2>
        <a:srgbClr val="FFFFFF"/>
      </a:lt2>
      <a:accent1>
        <a:srgbClr val="9E0038"/>
      </a:accent1>
      <a:accent2>
        <a:srgbClr val="EF373E"/>
      </a:accent2>
      <a:accent3>
        <a:srgbClr val="D57C2A"/>
      </a:accent3>
      <a:accent4>
        <a:srgbClr val="FFC705"/>
      </a:accent4>
      <a:accent5>
        <a:srgbClr val="007C88"/>
      </a:accent5>
      <a:accent6>
        <a:srgbClr val="1F59A9"/>
      </a:accent6>
      <a:hlink>
        <a:srgbClr val="0085E8"/>
      </a:hlink>
      <a:folHlink>
        <a:srgbClr val="954F72"/>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CF8FA7C2-2CED-6246-ABD6-0979C202BDDE}"/>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24C7CD84-EB58-C441-9548-3436DF31268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7357dd1f-699d-4d79-9a3b-b8d4e997a419">
      <UserInfo>
        <DisplayName>Sue Arundell</DisplayName>
        <AccountId>2782</AccountId>
        <AccountType/>
      </UserInfo>
      <UserInfo>
        <DisplayName>Matt Allensby</DisplayName>
        <AccountId>2077</AccountId>
        <AccountType/>
      </UserInfo>
    </SharedWithUsers>
    <LikesCount xmlns="http://schemas.microsoft.com/sharepoint/v3" xsi:nil="true"/>
    <_Flow_SignoffStatus xmlns="b7e36264-b76b-4546-857f-03fce5c6ba07" xsi:nil="true"/>
    <TaxCatchAll xmlns="7357dd1f-699d-4d79-9a3b-b8d4e997a419" xsi:nil="true"/>
    <Ratings xmlns="http://schemas.microsoft.com/sharepoint/v3" xsi:nil="true"/>
    <LikedBy xmlns="http://schemas.microsoft.com/sharepoint/v3">
      <UserInfo>
        <DisplayName/>
        <AccountId xsi:nil="true"/>
        <AccountType/>
      </UserInfo>
    </LikedBy>
    <lcf76f155ced4ddcb4097134ff3c332f xmlns="b7e36264-b76b-4546-857f-03fce5c6ba07">
      <Terms xmlns="http://schemas.microsoft.com/office/infopath/2007/PartnerControls"/>
    </lcf76f155ced4ddcb4097134ff3c332f>
    <RatedBy xmlns="http://schemas.microsoft.com/sharepoint/v3">
      <UserInfo>
        <DisplayName/>
        <AccountId xsi:nil="true"/>
        <AccountType/>
      </UserInfo>
    </RatedBy>
    <ReviewDate xmlns="b7e36264-b76b-4546-857f-03fce5c6ba07" xsi:nil="true"/>
    <Reviewer xmlns="b7e36264-b76b-4546-857f-03fce5c6ba07">
      <UserInfo>
        <DisplayName/>
        <AccountId xsi:nil="true"/>
        <AccountType/>
      </UserInfo>
    </Reviewer>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30" ma:contentTypeDescription="Create a new document." ma:contentTypeScope="" ma:versionID="7099b4a83f42745228ebe050560676f4">
  <xsd:schema xmlns:xsd="http://www.w3.org/2001/XMLSchema" xmlns:xs="http://www.w3.org/2001/XMLSchema" xmlns:p="http://schemas.microsoft.com/office/2006/metadata/properties" xmlns:ns1="http://schemas.microsoft.com/sharepoint/v3" xmlns:ns2="b7e36264-b76b-4546-857f-03fce5c6ba07" xmlns:ns3="7357dd1f-699d-4d79-9a3b-b8d4e997a419" targetNamespace="http://schemas.microsoft.com/office/2006/metadata/properties" ma:root="true" ma:fieldsID="94104f021c3c722895f1ac6d3d94e7a3" ns1:_="" ns2:_="" ns3:_="">
    <xsd:import namespace="http://schemas.microsoft.com/sharepoint/v3"/>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element ref="ns1:AverageRating" minOccurs="0"/>
                <xsd:element ref="ns1:RatingCount" minOccurs="0"/>
                <xsd:element ref="ns1:RatedBy" minOccurs="0"/>
                <xsd:element ref="ns1:Ratings" minOccurs="0"/>
                <xsd:element ref="ns1:LikesCount" minOccurs="0"/>
                <xsd:element ref="ns1:LikedBy" minOccurs="0"/>
                <xsd:element ref="ns2:ReviewDate" minOccurs="0"/>
                <xsd:element ref="ns2:Review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28" nillable="true" ma:displayName="Rating (0-5)" ma:decimals="2" ma:description="Average value of all the ratings that have been submitted" ma:internalName="AverageRating" ma:readOnly="true">
      <xsd:simpleType>
        <xsd:restriction base="dms:Number"/>
      </xsd:simpleType>
    </xsd:element>
    <xsd:element name="RatingCount" ma:index="29" nillable="true" ma:displayName="Number of Ratings" ma:decimals="0" ma:description="Number of ratings submitted" ma:internalName="RatingCount" ma:readOnly="true">
      <xsd:simpleType>
        <xsd:restriction base="dms:Number"/>
      </xsd:simpleType>
    </xsd:element>
    <xsd:element name="RatedBy" ma:index="30"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1" nillable="true" ma:displayName="User ratings" ma:description="User ratings for the item" ma:hidden="true" ma:internalName="Ratings">
      <xsd:simpleType>
        <xsd:restriction base="dms:Note"/>
      </xsd:simpleType>
    </xsd:element>
    <xsd:element name="LikesCount" ma:index="32" nillable="true" ma:displayName="Number of Likes" ma:internalName="LikesCount">
      <xsd:simpleType>
        <xsd:restriction base="dms:Unknown"/>
      </xsd:simpleType>
    </xsd:element>
    <xsd:element name="LikedBy" ma:index="33"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element name="ReviewDate" ma:index="34" nillable="true" ma:displayName="Review Date" ma:format="DateTime" ma:internalName="ReviewDate">
      <xsd:simpleType>
        <xsd:restriction base="dms:DateTime"/>
      </xsd:simpleType>
    </xsd:element>
    <xsd:element name="Reviewer" ma:index="35" nillable="true" ma:displayName="Reviewer" ma:format="Dropdown" ma:list="UserInfo" ma:SharePointGroup="0" ma:internalName="Review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6B0CABB-74DC-46F6-9DA1-D60A0FFB2334}">
  <ds:schemaRefs>
    <ds:schemaRef ds:uri="http://schemas.microsoft.com/sharepoint/v3/contenttype/forms"/>
  </ds:schemaRefs>
</ds:datastoreItem>
</file>

<file path=customXml/itemProps2.xml><?xml version="1.0" encoding="utf-8"?>
<ds:datastoreItem xmlns:ds="http://schemas.openxmlformats.org/officeDocument/2006/customXml" ds:itemID="{DED74F41-8B89-43AA-90AE-6260BF2FA137}">
  <ds:schemaRefs>
    <ds:schemaRef ds:uri="http://schemas.microsoft.com/office/2006/metadata/properties"/>
    <ds:schemaRef ds:uri="http://www.w3.org/XML/1998/namespace"/>
    <ds:schemaRef ds:uri="http://schemas.openxmlformats.org/package/2006/metadata/core-properties"/>
    <ds:schemaRef ds:uri="http://purl.org/dc/elements/1.1/"/>
    <ds:schemaRef ds:uri="http://schemas.microsoft.com/office/2006/documentManagement/types"/>
    <ds:schemaRef ds:uri="http://purl.org/dc/terms/"/>
    <ds:schemaRef ds:uri="http://purl.org/dc/dcmitype/"/>
    <ds:schemaRef ds:uri="http://schemas.microsoft.com/sharepoint/v3"/>
    <ds:schemaRef ds:uri="http://schemas.microsoft.com/office/infopath/2007/PartnerControls"/>
    <ds:schemaRef ds:uri="7357dd1f-699d-4d79-9a3b-b8d4e997a419"/>
    <ds:schemaRef ds:uri="b7e36264-b76b-4546-857f-03fce5c6ba07"/>
  </ds:schemaRefs>
</ds:datastoreItem>
</file>

<file path=customXml/itemProps3.xml><?xml version="1.0" encoding="utf-8"?>
<ds:datastoreItem xmlns:ds="http://schemas.openxmlformats.org/officeDocument/2006/customXml" ds:itemID="{0A9AAAE9-775C-4B8D-8DAB-60F878F0E6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156</TotalTime>
  <Words>370</Words>
  <Application>Microsoft Office PowerPoint</Application>
  <PresentationFormat>Widescreen</PresentationFormat>
  <Paragraphs>32</Paragraphs>
  <Slides>7</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Avenir Next LT Pro</vt:lpstr>
      <vt:lpstr>Calibri</vt:lpstr>
      <vt:lpstr>1_Office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Isabelle Freckelton</dc:creator>
  <cp:lastModifiedBy>Taryn Somerville</cp:lastModifiedBy>
  <cp:revision>2</cp:revision>
  <dcterms:created xsi:type="dcterms:W3CDTF">2025-12-11T23:41:42Z</dcterms:created>
  <dcterms:modified xsi:type="dcterms:W3CDTF">2026-03-23T04:54:54Z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ies>
</file>