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0"/>
  </p:notesMasterIdLst>
  <p:sldIdLst>
    <p:sldId id="269" r:id="rId5"/>
    <p:sldId id="270" r:id="rId6"/>
    <p:sldId id="272" r:id="rId7"/>
    <p:sldId id="273" r:id="rId8"/>
    <p:sldId id="27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4242"/>
    <a:srgbClr val="5E5E5E"/>
    <a:srgbClr val="C45D3C"/>
    <a:srgbClr val="3C0C00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D4A9C9-EF20-EC41-A5A6-798ECFF67393}" v="31" dt="2026-03-16T22:21:26.6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1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99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i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78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indow with a railing and ocean&#10;&#10;AI-generated content may be incorrect.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0"/>
            <a:ext cx="12191048" cy="685853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168" y="1873886"/>
            <a:ext cx="8681663" cy="2034176"/>
          </a:xfrm>
        </p:spPr>
        <p:txBody>
          <a:bodyPr lIns="90000" anchor="ctr">
            <a:normAutofit/>
          </a:bodyPr>
          <a:lstStyle>
            <a:lvl1pPr algn="ctr"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168" y="4229422"/>
            <a:ext cx="8681663" cy="842823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786D3AA9-4C94-83E1-E44F-F2465CC5C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38409" y="6119188"/>
            <a:ext cx="4785196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9EA3749-5E2B-D06D-854E-141C6096E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7131" y="6119188"/>
            <a:ext cx="1914605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ave in the ocean&#10;&#10;AI-generated content may be incorrect.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0"/>
            <a:ext cx="12191048" cy="68585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62C8B51-5DE3-5812-62A7-7A24D5EC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10CB6E4-48A6-9E88-83DA-7D06F8FAF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62C8B51-5DE3-5812-62A7-7A24D5EC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10CB6E4-48A6-9E88-83DA-7D06F8FAF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900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>
            <a:lvl1pPr>
              <a:defRPr>
                <a:solidFill>
                  <a:srgbClr val="42424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>
                <a:solidFill>
                  <a:srgbClr val="424242"/>
                </a:solidFill>
              </a:defRPr>
            </a:lvl1pPr>
            <a:lvl2pPr>
              <a:defRPr sz="2200">
                <a:solidFill>
                  <a:srgbClr val="424242"/>
                </a:solidFill>
              </a:defRPr>
            </a:lvl2pPr>
            <a:lvl3pPr>
              <a:defRPr>
                <a:solidFill>
                  <a:srgbClr val="424242"/>
                </a:solidFill>
              </a:defRPr>
            </a:lvl3pPr>
            <a:lvl4pPr>
              <a:defRPr>
                <a:solidFill>
                  <a:srgbClr val="424242"/>
                </a:solidFill>
              </a:defRPr>
            </a:lvl4pPr>
            <a:lvl5pPr>
              <a:defRPr>
                <a:solidFill>
                  <a:srgbClr val="42424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62C8B51-5DE3-5812-62A7-7A24D5EC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10CB6E4-48A6-9E88-83DA-7D06F8FAF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5619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873878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F3AEAE1-2D84-FA41-7BB5-65A176D40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A2942ED-1D47-33B5-27A2-312736CA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63" y="365125"/>
            <a:ext cx="10431474" cy="1325563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493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493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4986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986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564E9-0DDD-4DE7-A975-4A3CFBAA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8047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D851B-A40D-4A31-97EA-ADFB5BFD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64189B9-B679-B4BD-77A7-00A65DE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A152413-85EF-F40A-66CD-D04D9AFC5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FB5C28EA-EB5E-A3F9-4506-14B6DFD8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B1C643A-47E1-1E7C-E336-DD8C603CE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FDDD-D9B1-4273-BDAE-A6FAA3FE5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241BC-6803-4C82-AC35-11D86707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7D84FFD-0328-9BB9-DDB5-910A07CA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DC23FDB-0416-7DF4-6B4B-6996FD39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365125"/>
            <a:ext cx="10167644" cy="1324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67493" y="1825625"/>
            <a:ext cx="101676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F1D1C-E2E5-46EF-9818-F6A4C107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3" y="6404902"/>
            <a:ext cx="685611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817A5-C004-4624-8EC5-063F30D4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92708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93782" y="365125"/>
            <a:ext cx="2358994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5132" y="365125"/>
            <a:ext cx="7639975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8CF0D67-9C55-D296-47C6-726D19146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17F9E76-877A-1F9A-4CD0-E2A74FE84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024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EE402F-29A5-97C8-CCB3-D35C1D1E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814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2006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814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67ACD2-979A-E4A5-D9E0-9CB91B7AD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42EA-DFC4-4C06-B1F4-F7D4C4A06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2154" y="6404902"/>
            <a:ext cx="71614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61" r:id="rId2"/>
    <p:sldLayoutId id="2147483662" r:id="rId3"/>
    <p:sldLayoutId id="2147483676" r:id="rId4"/>
    <p:sldLayoutId id="2147483677" r:id="rId5"/>
    <p:sldLayoutId id="2147483663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52" r:id="rId14"/>
    <p:sldLayoutId id="214748365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BC28A4-EA1F-C546-3B74-A6FD453DD8F4}"/>
              </a:ext>
            </a:extLst>
          </p:cNvPr>
          <p:cNvSpPr txBox="1"/>
          <p:nvPr/>
        </p:nvSpPr>
        <p:spPr>
          <a:xfrm>
            <a:off x="3387338" y="3958936"/>
            <a:ext cx="541732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b="1" dirty="0"/>
              <a:t>MINUTE TO MINGLE</a:t>
            </a:r>
          </a:p>
        </p:txBody>
      </p:sp>
    </p:spTree>
    <p:extLst>
      <p:ext uri="{BB962C8B-B14F-4D97-AF65-F5344CB8AC3E}">
        <p14:creationId xmlns:p14="http://schemas.microsoft.com/office/powerpoint/2010/main" val="187743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DB58CA-08BE-CDF4-0102-610F79B4D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A06DE-85E8-E048-5ED2-ECEAA0747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2</a:t>
            </a:fld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C55070-27FF-4B2D-52C3-D378D2950D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6538" y="5979453"/>
            <a:ext cx="1470834" cy="4254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AFB6525-608B-9871-4182-40AFD13426F1}"/>
              </a:ext>
            </a:extLst>
          </p:cNvPr>
          <p:cNvSpPr txBox="1">
            <a:spLocks/>
          </p:cNvSpPr>
          <p:nvPr/>
        </p:nvSpPr>
        <p:spPr>
          <a:xfrm>
            <a:off x="286109" y="453099"/>
            <a:ext cx="11619781" cy="568503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sz="7800" dirty="0"/>
              <a:t>Have you ever been 'sent' somewhere? </a:t>
            </a:r>
            <a:br>
              <a:rPr lang="en-US" sz="7200" dirty="0"/>
            </a:br>
            <a:br>
              <a:rPr lang="en-US" sz="4800" dirty="0"/>
            </a:br>
            <a:r>
              <a:rPr lang="en-US" sz="7800" dirty="0"/>
              <a:t>Who sent you and what did they send you to do?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960750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5EE846-08AE-944A-8406-4129C7F67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C92BDE-1390-E75D-38CE-24C6A476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B722A5-720B-4BE9-99CC-4E60E5847A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6538" y="5979453"/>
            <a:ext cx="1470834" cy="4254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C34BDBC2-4CEE-5BEB-3B9F-FE85A5BCF385}"/>
              </a:ext>
            </a:extLst>
          </p:cNvPr>
          <p:cNvSpPr txBox="1">
            <a:spLocks/>
          </p:cNvSpPr>
          <p:nvPr/>
        </p:nvSpPr>
        <p:spPr>
          <a:xfrm>
            <a:off x="769189" y="691231"/>
            <a:ext cx="10653621" cy="52464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sz="7200" dirty="0"/>
              <a:t>Have you ever felt like God was with you, giving you strength? What happened?</a:t>
            </a:r>
          </a:p>
        </p:txBody>
      </p:sp>
    </p:spTree>
    <p:extLst>
      <p:ext uri="{BB962C8B-B14F-4D97-AF65-F5344CB8AC3E}">
        <p14:creationId xmlns:p14="http://schemas.microsoft.com/office/powerpoint/2010/main" val="1452638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A08F23-289B-3F49-A2F1-8C5AB1AB2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023415-1454-0058-57E6-3E0069829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C79BC9-6561-5FA0-5828-CED6B17D5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6538" y="5979453"/>
            <a:ext cx="1470834" cy="4254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5F02D58-97A3-72FD-B30C-1E5B3D841C53}"/>
              </a:ext>
            </a:extLst>
          </p:cNvPr>
          <p:cNvSpPr txBox="1">
            <a:spLocks/>
          </p:cNvSpPr>
          <p:nvPr/>
        </p:nvSpPr>
        <p:spPr>
          <a:xfrm>
            <a:off x="1157377" y="733016"/>
            <a:ext cx="9877246" cy="496904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sz="7200" dirty="0"/>
              <a:t>When you think about the Holy Spirit, what comes to mind?</a:t>
            </a:r>
          </a:p>
        </p:txBody>
      </p:sp>
    </p:spTree>
    <p:extLst>
      <p:ext uri="{BB962C8B-B14F-4D97-AF65-F5344CB8AC3E}">
        <p14:creationId xmlns:p14="http://schemas.microsoft.com/office/powerpoint/2010/main" val="4208227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3248C4-E7E2-6D0A-5F8C-C881B4660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216767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0575D36-B971-BA4E-9218-EB48AAB76A1E}" vid="{CF8FA7C2-2CED-6246-ABD6-0979C202BD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microsoft.com/sharepoint/v3"/>
    <ds:schemaRef ds:uri="http://schemas.microsoft.com/office/infopath/2007/PartnerControls"/>
    <ds:schemaRef ds:uri="7357dd1f-699d-4d79-9a3b-b8d4e997a419"/>
    <ds:schemaRef ds:uri="b7e36264-b76b-4546-857f-03fce5c6ba07"/>
  </ds:schemaRefs>
</ds:datastoreItem>
</file>

<file path=customXml/itemProps3.xml><?xml version="1.0" encoding="utf-8"?>
<ds:datastoreItem xmlns:ds="http://schemas.openxmlformats.org/officeDocument/2006/customXml" ds:itemID="{5D095422-9BC9-4547-9A53-483060519BD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59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Avenir Next LT Pro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2</cp:revision>
  <dcterms:created xsi:type="dcterms:W3CDTF">2025-12-11T23:41:42Z</dcterms:created>
  <dcterms:modified xsi:type="dcterms:W3CDTF">2026-03-18T03:17:21Z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