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4"/>
    <p:sldMasterId id="2147483672" r:id="rId5"/>
  </p:sldMasterIdLst>
  <p:notesMasterIdLst>
    <p:notesMasterId r:id="rId23"/>
  </p:notesMasterIdLst>
  <p:sldIdLst>
    <p:sldId id="269" r:id="rId6"/>
    <p:sldId id="257" r:id="rId7"/>
    <p:sldId id="270" r:id="rId8"/>
    <p:sldId id="272" r:id="rId9"/>
    <p:sldId id="271" r:id="rId10"/>
    <p:sldId id="273" r:id="rId11"/>
    <p:sldId id="276" r:id="rId12"/>
    <p:sldId id="274" r:id="rId13"/>
    <p:sldId id="278" r:id="rId14"/>
    <p:sldId id="279" r:id="rId15"/>
    <p:sldId id="280" r:id="rId16"/>
    <p:sldId id="275" r:id="rId17"/>
    <p:sldId id="281" r:id="rId18"/>
    <p:sldId id="282" r:id="rId19"/>
    <p:sldId id="283" r:id="rId20"/>
    <p:sldId id="284" r:id="rId21"/>
    <p:sldId id="285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82CFD69-C5A5-A85C-CF6B-E91AD4433989}" name="Claire Hill" initials="" userId="S::Claire.Hill@salvationarmy.org.au::395705f2-a15c-40fb-87d5-b2cda3f30c38" providerId="AD"/>
  <p188:author id="{F6BB57A5-3422-5AAC-5A01-6B12C9A89F74}" name="Taryn Somerville" initials="TS" userId="S::taryn.somerville@salvationarmy.org.au::69027dbc-bab2-498d-a7ad-5b94e4d4fd3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4242"/>
    <a:srgbClr val="5E5E5E"/>
    <a:srgbClr val="C45D3C"/>
    <a:srgbClr val="3C0C00"/>
    <a:srgbClr val="2232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2B46A45-5243-0874-4411-95E3F8F9BFC9}" v="15" dt="2026-03-22T23:27:06.18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119" autoAdjust="0"/>
    <p:restoredTop sz="94660"/>
  </p:normalViewPr>
  <p:slideViewPr>
    <p:cSldViewPr snapToGrid="0">
      <p:cViewPr varScale="1">
        <p:scale>
          <a:sx n="74" d="100"/>
          <a:sy n="74" d="100"/>
        </p:scale>
        <p:origin x="64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notesMaster" Target="notesMasters/notes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ableStyles" Target="tableStyles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dele Wakeling" userId="S::adele.wakeling@salvationarmy.org.au::b7afd67a-b179-4dfd-a649-da2b11702821" providerId="AD" clId="Web-{12B46A45-5243-0874-4411-95E3F8F9BFC9}"/>
    <pc:docChg chg="modSld">
      <pc:chgData name="Adele Wakeling" userId="S::adele.wakeling@salvationarmy.org.au::b7afd67a-b179-4dfd-a649-da2b11702821" providerId="AD" clId="Web-{12B46A45-5243-0874-4411-95E3F8F9BFC9}" dt="2026-03-22T23:27:06.189" v="15" actId="20577"/>
      <pc:docMkLst>
        <pc:docMk/>
      </pc:docMkLst>
      <pc:sldChg chg="modSp">
        <pc:chgData name="Adele Wakeling" userId="S::adele.wakeling@salvationarmy.org.au::b7afd67a-b179-4dfd-a649-da2b11702821" providerId="AD" clId="Web-{12B46A45-5243-0874-4411-95E3F8F9BFC9}" dt="2026-03-22T23:23:35.622" v="2" actId="20577"/>
        <pc:sldMkLst>
          <pc:docMk/>
          <pc:sldMk cId="573671431" sldId="257"/>
        </pc:sldMkLst>
        <pc:spChg chg="mod">
          <ac:chgData name="Adele Wakeling" userId="S::adele.wakeling@salvationarmy.org.au::b7afd67a-b179-4dfd-a649-da2b11702821" providerId="AD" clId="Web-{12B46A45-5243-0874-4411-95E3F8F9BFC9}" dt="2026-03-22T23:23:35.622" v="2" actId="20577"/>
          <ac:spMkLst>
            <pc:docMk/>
            <pc:sldMk cId="573671431" sldId="257"/>
            <ac:spMk id="2" creationId="{16F6ABF2-940F-F707-07CA-7F842E7732BB}"/>
          </ac:spMkLst>
        </pc:spChg>
      </pc:sldChg>
      <pc:sldChg chg="modSp">
        <pc:chgData name="Adele Wakeling" userId="S::adele.wakeling@salvationarmy.org.au::b7afd67a-b179-4dfd-a649-da2b11702821" providerId="AD" clId="Web-{12B46A45-5243-0874-4411-95E3F8F9BFC9}" dt="2026-03-22T23:24:40.202" v="4" actId="20577"/>
        <pc:sldMkLst>
          <pc:docMk/>
          <pc:sldMk cId="443410975" sldId="278"/>
        </pc:sldMkLst>
        <pc:spChg chg="mod">
          <ac:chgData name="Adele Wakeling" userId="S::adele.wakeling@salvationarmy.org.au::b7afd67a-b179-4dfd-a649-da2b11702821" providerId="AD" clId="Web-{12B46A45-5243-0874-4411-95E3F8F9BFC9}" dt="2026-03-22T23:24:40.202" v="4" actId="20577"/>
          <ac:spMkLst>
            <pc:docMk/>
            <pc:sldMk cId="443410975" sldId="278"/>
            <ac:spMk id="2" creationId="{D5A685E6-B404-9EC6-C4EA-84DF53BBA93D}"/>
          </ac:spMkLst>
        </pc:spChg>
      </pc:sldChg>
      <pc:sldChg chg="modSp">
        <pc:chgData name="Adele Wakeling" userId="S::adele.wakeling@salvationarmy.org.au::b7afd67a-b179-4dfd-a649-da2b11702821" providerId="AD" clId="Web-{12B46A45-5243-0874-4411-95E3F8F9BFC9}" dt="2026-03-22T23:26:46.189" v="14" actId="20577"/>
        <pc:sldMkLst>
          <pc:docMk/>
          <pc:sldMk cId="1658095826" sldId="282"/>
        </pc:sldMkLst>
        <pc:spChg chg="mod">
          <ac:chgData name="Adele Wakeling" userId="S::adele.wakeling@salvationarmy.org.au::b7afd67a-b179-4dfd-a649-da2b11702821" providerId="AD" clId="Web-{12B46A45-5243-0874-4411-95E3F8F9BFC9}" dt="2026-03-22T23:26:46.189" v="14" actId="20577"/>
          <ac:spMkLst>
            <pc:docMk/>
            <pc:sldMk cId="1658095826" sldId="282"/>
            <ac:spMk id="2" creationId="{EC31B87F-EC9F-5706-03C6-ADCFFCB76B1F}"/>
          </ac:spMkLst>
        </pc:spChg>
      </pc:sldChg>
      <pc:sldChg chg="modSp">
        <pc:chgData name="Adele Wakeling" userId="S::adele.wakeling@salvationarmy.org.au::b7afd67a-b179-4dfd-a649-da2b11702821" providerId="AD" clId="Web-{12B46A45-5243-0874-4411-95E3F8F9BFC9}" dt="2026-03-22T23:27:06.189" v="15" actId="20577"/>
        <pc:sldMkLst>
          <pc:docMk/>
          <pc:sldMk cId="1944309844" sldId="283"/>
        </pc:sldMkLst>
        <pc:spChg chg="mod">
          <ac:chgData name="Adele Wakeling" userId="S::adele.wakeling@salvationarmy.org.au::b7afd67a-b179-4dfd-a649-da2b11702821" providerId="AD" clId="Web-{12B46A45-5243-0874-4411-95E3F8F9BFC9}" dt="2026-03-22T23:27:06.189" v="15" actId="20577"/>
          <ac:spMkLst>
            <pc:docMk/>
            <pc:sldMk cId="1944309844" sldId="283"/>
            <ac:spMk id="2" creationId="{BBB2B9BA-E124-5A79-C7A3-4AA9D27A1076}"/>
          </ac:spMkLst>
        </pc:spChg>
      </pc:sldChg>
    </pc:docChg>
  </pc:docChgLst>
  <pc:docChgLst>
    <pc:chgData name="Taryn Somerville" userId="69027dbc-bab2-498d-a7ad-5b94e4d4fd30" providerId="ADAL" clId="{64C0FA9B-3448-49D0-8605-7B98FAD56807}"/>
    <pc:docChg chg="undo custSel addSld delSld modSld sldOrd">
      <pc:chgData name="Taryn Somerville" userId="69027dbc-bab2-498d-a7ad-5b94e4d4fd30" providerId="ADAL" clId="{64C0FA9B-3448-49D0-8605-7B98FAD56807}" dt="2026-03-19T01:56:33.013" v="301" actId="12789"/>
      <pc:docMkLst>
        <pc:docMk/>
      </pc:docMkLst>
      <pc:sldChg chg="addSp delSp modSp mod">
        <pc:chgData name="Taryn Somerville" userId="69027dbc-bab2-498d-a7ad-5b94e4d4fd30" providerId="ADAL" clId="{64C0FA9B-3448-49D0-8605-7B98FAD56807}" dt="2026-03-19T01:56:33.013" v="301" actId="12789"/>
        <pc:sldMkLst>
          <pc:docMk/>
          <pc:sldMk cId="2767365726" sldId="276"/>
        </pc:sldMkLst>
        <pc:spChg chg="add mod">
          <ac:chgData name="Taryn Somerville" userId="69027dbc-bab2-498d-a7ad-5b94e4d4fd30" providerId="ADAL" clId="{64C0FA9B-3448-49D0-8605-7B98FAD56807}" dt="2026-03-19T01:54:53.328" v="299" actId="1076"/>
          <ac:spMkLst>
            <pc:docMk/>
            <pc:sldMk cId="2767365726" sldId="276"/>
            <ac:spMk id="6" creationId="{7E63296E-8D44-7E4D-FA47-C8BE6DAD98E5}"/>
          </ac:spMkLst>
        </pc:spChg>
        <pc:picChg chg="add mod">
          <ac:chgData name="Taryn Somerville" userId="69027dbc-bab2-498d-a7ad-5b94e4d4fd30" providerId="ADAL" clId="{64C0FA9B-3448-49D0-8605-7B98FAD56807}" dt="2026-03-19T01:56:33.013" v="301" actId="12789"/>
          <ac:picMkLst>
            <pc:docMk/>
            <pc:sldMk cId="2767365726" sldId="276"/>
            <ac:picMk id="10" creationId="{57A256F4-4C63-8EB9-D375-653D2AF5A37F}"/>
          </ac:picMkLst>
        </pc:picChg>
      </pc:sldChg>
      <pc:sldChg chg="modSp add mod ord">
        <pc:chgData name="Taryn Somerville" userId="69027dbc-bab2-498d-a7ad-5b94e4d4fd30" providerId="ADAL" clId="{64C0FA9B-3448-49D0-8605-7B98FAD56807}" dt="2026-03-18T04:44:01.102" v="43" actId="12788"/>
        <pc:sldMkLst>
          <pc:docMk/>
          <pc:sldMk cId="443410975" sldId="278"/>
        </pc:sldMkLst>
        <pc:spChg chg="mod">
          <ac:chgData name="Taryn Somerville" userId="69027dbc-bab2-498d-a7ad-5b94e4d4fd30" providerId="ADAL" clId="{64C0FA9B-3448-49D0-8605-7B98FAD56807}" dt="2026-03-18T04:44:01.102" v="43" actId="12788"/>
          <ac:spMkLst>
            <pc:docMk/>
            <pc:sldMk cId="443410975" sldId="278"/>
            <ac:spMk id="2" creationId="{D5A685E6-B404-9EC6-C4EA-84DF53BBA93D}"/>
          </ac:spMkLst>
        </pc:spChg>
        <pc:spChg chg="mod">
          <ac:chgData name="Taryn Somerville" userId="69027dbc-bab2-498d-a7ad-5b94e4d4fd30" providerId="ADAL" clId="{64C0FA9B-3448-49D0-8605-7B98FAD56807}" dt="2026-03-18T04:43:26.639" v="39" actId="14100"/>
          <ac:spMkLst>
            <pc:docMk/>
            <pc:sldMk cId="443410975" sldId="278"/>
            <ac:spMk id="5" creationId="{5E0BAB7A-3C8C-8134-1559-DFCEA25825F2}"/>
          </ac:spMkLst>
        </pc:spChg>
      </pc:sldChg>
      <pc:sldChg chg="modSp add mod">
        <pc:chgData name="Taryn Somerville" userId="69027dbc-bab2-498d-a7ad-5b94e4d4fd30" providerId="ADAL" clId="{64C0FA9B-3448-49D0-8605-7B98FAD56807}" dt="2026-03-18T04:43:54.688" v="42" actId="12788"/>
        <pc:sldMkLst>
          <pc:docMk/>
          <pc:sldMk cId="1566236856" sldId="279"/>
        </pc:sldMkLst>
        <pc:spChg chg="mod">
          <ac:chgData name="Taryn Somerville" userId="69027dbc-bab2-498d-a7ad-5b94e4d4fd30" providerId="ADAL" clId="{64C0FA9B-3448-49D0-8605-7B98FAD56807}" dt="2026-03-18T04:43:54.688" v="42" actId="12788"/>
          <ac:spMkLst>
            <pc:docMk/>
            <pc:sldMk cId="1566236856" sldId="279"/>
            <ac:spMk id="2" creationId="{FABC7997-D145-FE41-020B-57A2DF2EDA64}"/>
          </ac:spMkLst>
        </pc:spChg>
        <pc:spChg chg="mod">
          <ac:chgData name="Taryn Somerville" userId="69027dbc-bab2-498d-a7ad-5b94e4d4fd30" providerId="ADAL" clId="{64C0FA9B-3448-49D0-8605-7B98FAD56807}" dt="2026-03-18T04:43:09.603" v="35" actId="14100"/>
          <ac:spMkLst>
            <pc:docMk/>
            <pc:sldMk cId="1566236856" sldId="279"/>
            <ac:spMk id="5" creationId="{47C76686-B2C5-71D1-25CE-8F8BF1F29CD9}"/>
          </ac:spMkLst>
        </pc:spChg>
      </pc:sldChg>
      <pc:sldChg chg="addSp delSp modSp add mod ord">
        <pc:chgData name="Taryn Somerville" userId="69027dbc-bab2-498d-a7ad-5b94e4d4fd30" providerId="ADAL" clId="{64C0FA9B-3448-49D0-8605-7B98FAD56807}" dt="2026-03-18T04:46:47.320" v="91" actId="1076"/>
        <pc:sldMkLst>
          <pc:docMk/>
          <pc:sldMk cId="1419108341" sldId="280"/>
        </pc:sldMkLst>
        <pc:spChg chg="mod">
          <ac:chgData name="Taryn Somerville" userId="69027dbc-bab2-498d-a7ad-5b94e4d4fd30" providerId="ADAL" clId="{64C0FA9B-3448-49D0-8605-7B98FAD56807}" dt="2026-03-18T04:46:47.320" v="91" actId="1076"/>
          <ac:spMkLst>
            <pc:docMk/>
            <pc:sldMk cId="1419108341" sldId="280"/>
            <ac:spMk id="6" creationId="{7AD0C035-B15F-BBDB-09E2-6E6432965FCA}"/>
          </ac:spMkLst>
        </pc:spChg>
        <pc:picChg chg="add mod">
          <ac:chgData name="Taryn Somerville" userId="69027dbc-bab2-498d-a7ad-5b94e4d4fd30" providerId="ADAL" clId="{64C0FA9B-3448-49D0-8605-7B98FAD56807}" dt="2026-03-18T04:46:15.811" v="73" actId="1076"/>
          <ac:picMkLst>
            <pc:docMk/>
            <pc:sldMk cId="1419108341" sldId="280"/>
            <ac:picMk id="2" creationId="{0A893B77-D930-A8D2-78A6-92E16435BC17}"/>
          </ac:picMkLst>
        </pc:picChg>
      </pc:sldChg>
      <pc:sldChg chg="modSp add mod ord">
        <pc:chgData name="Taryn Somerville" userId="69027dbc-bab2-498d-a7ad-5b94e4d4fd30" providerId="ADAL" clId="{64C0FA9B-3448-49D0-8605-7B98FAD56807}" dt="2026-03-18T04:49:08.003" v="142" actId="14100"/>
        <pc:sldMkLst>
          <pc:docMk/>
          <pc:sldMk cId="616303939" sldId="281"/>
        </pc:sldMkLst>
        <pc:spChg chg="mod">
          <ac:chgData name="Taryn Somerville" userId="69027dbc-bab2-498d-a7ad-5b94e4d4fd30" providerId="ADAL" clId="{64C0FA9B-3448-49D0-8605-7B98FAD56807}" dt="2026-03-18T04:49:08.003" v="142" actId="14100"/>
          <ac:spMkLst>
            <pc:docMk/>
            <pc:sldMk cId="616303939" sldId="281"/>
            <ac:spMk id="2" creationId="{B9228968-9338-88D5-EF36-E7D3714DF064}"/>
          </ac:spMkLst>
        </pc:spChg>
        <pc:spChg chg="mod">
          <ac:chgData name="Taryn Somerville" userId="69027dbc-bab2-498d-a7ad-5b94e4d4fd30" providerId="ADAL" clId="{64C0FA9B-3448-49D0-8605-7B98FAD56807}" dt="2026-03-18T04:48:43.028" v="139" actId="14100"/>
          <ac:spMkLst>
            <pc:docMk/>
            <pc:sldMk cId="616303939" sldId="281"/>
            <ac:spMk id="5" creationId="{629655D3-ED40-8BB7-DC21-8E189580295E}"/>
          </ac:spMkLst>
        </pc:spChg>
      </pc:sldChg>
      <pc:sldChg chg="delSp modSp add mod">
        <pc:chgData name="Taryn Somerville" userId="69027dbc-bab2-498d-a7ad-5b94e4d4fd30" providerId="ADAL" clId="{64C0FA9B-3448-49D0-8605-7B98FAD56807}" dt="2026-03-18T04:49:52.290" v="152" actId="478"/>
        <pc:sldMkLst>
          <pc:docMk/>
          <pc:sldMk cId="1658095826" sldId="282"/>
        </pc:sldMkLst>
        <pc:spChg chg="mod">
          <ac:chgData name="Taryn Somerville" userId="69027dbc-bab2-498d-a7ad-5b94e4d4fd30" providerId="ADAL" clId="{64C0FA9B-3448-49D0-8605-7B98FAD56807}" dt="2026-03-18T04:49:47.767" v="151" actId="27636"/>
          <ac:spMkLst>
            <pc:docMk/>
            <pc:sldMk cId="1658095826" sldId="282"/>
            <ac:spMk id="2" creationId="{EC31B87F-EC9F-5706-03C6-ADCFFCB76B1F}"/>
          </ac:spMkLst>
        </pc:spChg>
      </pc:sldChg>
      <pc:sldChg chg="addSp modSp add mod">
        <pc:chgData name="Taryn Somerville" userId="69027dbc-bab2-498d-a7ad-5b94e4d4fd30" providerId="ADAL" clId="{64C0FA9B-3448-49D0-8605-7B98FAD56807}" dt="2026-03-18T04:50:49.077" v="181" actId="14100"/>
        <pc:sldMkLst>
          <pc:docMk/>
          <pc:sldMk cId="1944309844" sldId="283"/>
        </pc:sldMkLst>
        <pc:spChg chg="mod">
          <ac:chgData name="Taryn Somerville" userId="69027dbc-bab2-498d-a7ad-5b94e4d4fd30" providerId="ADAL" clId="{64C0FA9B-3448-49D0-8605-7B98FAD56807}" dt="2026-03-18T04:50:49.077" v="181" actId="14100"/>
          <ac:spMkLst>
            <pc:docMk/>
            <pc:sldMk cId="1944309844" sldId="283"/>
            <ac:spMk id="2" creationId="{BBB2B9BA-E124-5A79-C7A3-4AA9D27A1076}"/>
          </ac:spMkLst>
        </pc:spChg>
        <pc:spChg chg="add mod">
          <ac:chgData name="Taryn Somerville" userId="69027dbc-bab2-498d-a7ad-5b94e4d4fd30" providerId="ADAL" clId="{64C0FA9B-3448-49D0-8605-7B98FAD56807}" dt="2026-03-18T04:50:35.692" v="180" actId="20577"/>
          <ac:spMkLst>
            <pc:docMk/>
            <pc:sldMk cId="1944309844" sldId="283"/>
            <ac:spMk id="3" creationId="{ECF3D9DF-5DC7-B030-A708-64DB8CB37356}"/>
          </ac:spMkLst>
        </pc:spChg>
      </pc:sldChg>
      <pc:sldChg chg="modSp add mod">
        <pc:chgData name="Taryn Somerville" userId="69027dbc-bab2-498d-a7ad-5b94e4d4fd30" providerId="ADAL" clId="{64C0FA9B-3448-49D0-8605-7B98FAD56807}" dt="2026-03-18T04:53:09.782" v="221" actId="20577"/>
        <pc:sldMkLst>
          <pc:docMk/>
          <pc:sldMk cId="5772668" sldId="284"/>
        </pc:sldMkLst>
        <pc:spChg chg="mod">
          <ac:chgData name="Taryn Somerville" userId="69027dbc-bab2-498d-a7ad-5b94e4d4fd30" providerId="ADAL" clId="{64C0FA9B-3448-49D0-8605-7B98FAD56807}" dt="2026-03-18T04:53:04.455" v="220" actId="12788"/>
          <ac:spMkLst>
            <pc:docMk/>
            <pc:sldMk cId="5772668" sldId="284"/>
            <ac:spMk id="2" creationId="{E59669C1-FEAC-8DFE-ABD8-1FCE1D4FEAB5}"/>
          </ac:spMkLst>
        </pc:spChg>
        <pc:spChg chg="mod">
          <ac:chgData name="Taryn Somerville" userId="69027dbc-bab2-498d-a7ad-5b94e4d4fd30" providerId="ADAL" clId="{64C0FA9B-3448-49D0-8605-7B98FAD56807}" dt="2026-03-18T04:53:09.782" v="221" actId="20577"/>
          <ac:spMkLst>
            <pc:docMk/>
            <pc:sldMk cId="5772668" sldId="284"/>
            <ac:spMk id="3" creationId="{A1ECEA16-F1F3-1FE9-5D47-554FC88EF75A}"/>
          </ac:spMkLst>
        </pc:spChg>
      </pc:sldChg>
      <pc:sldChg chg="addSp delSp modSp add mod ord">
        <pc:chgData name="Taryn Somerville" userId="69027dbc-bab2-498d-a7ad-5b94e4d4fd30" providerId="ADAL" clId="{64C0FA9B-3448-49D0-8605-7B98FAD56807}" dt="2026-03-18T04:54:20.309" v="287" actId="14100"/>
        <pc:sldMkLst>
          <pc:docMk/>
          <pc:sldMk cId="1318160544" sldId="285"/>
        </pc:sldMkLst>
        <pc:spChg chg="mod">
          <ac:chgData name="Taryn Somerville" userId="69027dbc-bab2-498d-a7ad-5b94e4d4fd30" providerId="ADAL" clId="{64C0FA9B-3448-49D0-8605-7B98FAD56807}" dt="2026-03-18T04:54:20.309" v="287" actId="14100"/>
          <ac:spMkLst>
            <pc:docMk/>
            <pc:sldMk cId="1318160544" sldId="285"/>
            <ac:spMk id="6" creationId="{D4D2815C-4DFA-8304-2CB0-1C7FFEA530F9}"/>
          </ac:spMkLst>
        </pc:spChg>
        <pc:picChg chg="add mod">
          <ac:chgData name="Taryn Somerville" userId="69027dbc-bab2-498d-a7ad-5b94e4d4fd30" providerId="ADAL" clId="{64C0FA9B-3448-49D0-8605-7B98FAD56807}" dt="2026-03-18T04:53:57.334" v="276" actId="962"/>
          <ac:picMkLst>
            <pc:docMk/>
            <pc:sldMk cId="1318160544" sldId="285"/>
            <ac:picMk id="3" creationId="{27403D3A-2C32-26B9-2B45-4341F0D70CC4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0DFBD9-F048-894A-B91D-2DBEADA3EAB2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123114-9663-3148-BC1F-7A29E9DAA8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7074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ie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37D1AA4-5015-A34B-EA41-A63F1A027F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2" y="0"/>
            <a:ext cx="12191047" cy="6858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078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5D314-5B25-422C-9A09-EBBDACB5E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522F35-E4B9-4E3D-9EC3-DF87AC3278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1024BE-B989-447C-8366-725A2B2C4C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14FDDD-D9B1-4273-BDAE-A6FAA3FE5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4241BC-6803-4C82-AC35-11D867079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39602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32DA3F-AFB0-4BE8-8A17-D52676AC74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87D84FFD-0328-9BB9-DDB5-910A07CAB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FDC23FDB-0416-7DF4-6B4B-6996FD392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151567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B49E69-0232-4395-8782-5F4D20A57D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365125"/>
            <a:ext cx="10167644" cy="13248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B56533-4789-4212-AFA9-3381A217C5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67493" y="1825625"/>
            <a:ext cx="10167644" cy="4351338"/>
          </a:xfrm>
        </p:spPr>
        <p:txBody>
          <a:bodyPr vert="eaVert"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DF1D1C-E2E5-46EF-9818-F6A4C107CC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3" y="6404902"/>
            <a:ext cx="6856112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0817A5-C004-4624-8EC5-063F30D4D7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92708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587655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D6DDDD8-3504-4C71-9DAA-B5392CA2B63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693782" y="365125"/>
            <a:ext cx="2358994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FF2824-E4DE-4F8C-8DA5-B45F628AA7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85132" y="365125"/>
            <a:ext cx="7639975" cy="5811838"/>
          </a:xfrm>
        </p:spPr>
        <p:txBody>
          <a:bodyPr vert="eaVert"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98CF0D67-9C55-D296-47C6-726D19146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A17F9E76-877A-1F9A-4CD0-E2A74FE847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802418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70BC70-6510-4149-80E4-9403DB84B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</p:spPr>
        <p:txBody>
          <a:bodyPr lIns="90000" anchor="b" anchorCtr="0"/>
          <a:lstStyle/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172D48-D598-44DF-B117-BE0E6F733B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6EE402F-29A5-97C8-CCB3-D35C1D1EC6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920206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2814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2006" y="987425"/>
            <a:ext cx="6175052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AU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7FA8BFEC-AB2E-824B-9489-93F76892BB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2814" y="2210540"/>
            <a:ext cx="3932237" cy="365844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C67ACD2-979A-E4A5-D9E0-9CB91B7AD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517926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2118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window with a railing and ocean&#10;&#10;AI-generated content may be incorrect.">
            <a:extLst>
              <a:ext uri="{FF2B5EF4-FFF2-40B4-BE49-F238E27FC236}">
                <a16:creationId xmlns:a16="http://schemas.microsoft.com/office/drawing/2014/main" id="{037D1AA4-5015-A34B-EA41-A63F1A027F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" y="0"/>
            <a:ext cx="12191048" cy="6858536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CA8017C7-B05D-D64E-96E3-51366030F5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5168" y="1873886"/>
            <a:ext cx="8681663" cy="2034176"/>
          </a:xfrm>
        </p:spPr>
        <p:txBody>
          <a:bodyPr lIns="90000" anchor="ctr">
            <a:normAutofit/>
          </a:bodyPr>
          <a:lstStyle>
            <a:lvl1pPr algn="ctr">
              <a:defRPr sz="6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328DF4E-FF52-7743-977C-4EB0CE0110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5168" y="4229422"/>
            <a:ext cx="8681663" cy="842823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786D3AA9-4C94-83E1-E44F-F2465CC5C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938409" y="6119188"/>
            <a:ext cx="4785196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3" name="Slide Number Placeholder 6">
            <a:extLst>
              <a:ext uri="{FF2B5EF4-FFF2-40B4-BE49-F238E27FC236}">
                <a16:creationId xmlns:a16="http://schemas.microsoft.com/office/drawing/2014/main" id="{F9EA3749-5E2B-D06D-854E-141C6096E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97131" y="6119188"/>
            <a:ext cx="1914605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143947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wave in the ocean&#10;&#10;AI-generated content may be incorrect.">
            <a:extLst>
              <a:ext uri="{FF2B5EF4-FFF2-40B4-BE49-F238E27FC236}">
                <a16:creationId xmlns:a16="http://schemas.microsoft.com/office/drawing/2014/main" id="{2600D950-BA82-E2C8-FA1C-D1148CEA678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" y="0"/>
            <a:ext cx="12191048" cy="685853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2738939-8BCA-4A48-977C-4AEF72ED0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804" y="365125"/>
            <a:ext cx="11075542" cy="1324800"/>
          </a:xfrm>
        </p:spPr>
        <p:txBody>
          <a:bodyPr anchor="b" anchorCtr="0"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B00400-E807-40A7-9671-CD762F43F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804" y="1825625"/>
            <a:ext cx="11075542" cy="4143660"/>
          </a:xfrm>
        </p:spPr>
        <p:txBody>
          <a:bodyPr lIns="90000" numCol="1" spcCol="288000"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A62C8B51-5DE3-5812-62A7-7A24D5EC8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710CB6E4-48A6-9E88-83DA-7D06F8FAF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1847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600D950-BA82-E2C8-FA1C-D1148CEA678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2" y="0"/>
            <a:ext cx="12191047" cy="685853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2738939-8BCA-4A48-977C-4AEF72ED0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804" y="365125"/>
            <a:ext cx="11075542" cy="1324800"/>
          </a:xfrm>
        </p:spPr>
        <p:txBody>
          <a:bodyPr anchor="b" anchorCtr="0"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B00400-E807-40A7-9671-CD762F43F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804" y="1825625"/>
            <a:ext cx="11075542" cy="4143660"/>
          </a:xfrm>
        </p:spPr>
        <p:txBody>
          <a:bodyPr lIns="90000" numCol="1" spcCol="288000"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A62C8B51-5DE3-5812-62A7-7A24D5EC8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710CB6E4-48A6-9E88-83DA-7D06F8FAF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69004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600D950-BA82-E2C8-FA1C-D1148CEA678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2" y="0"/>
            <a:ext cx="12191047" cy="685853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2738939-8BCA-4A48-977C-4AEF72ED0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804" y="365125"/>
            <a:ext cx="11075542" cy="1324800"/>
          </a:xfrm>
        </p:spPr>
        <p:txBody>
          <a:bodyPr anchor="b" anchorCtr="0"/>
          <a:lstStyle>
            <a:lvl1pPr>
              <a:defRPr>
                <a:solidFill>
                  <a:srgbClr val="42424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B00400-E807-40A7-9671-CD762F43F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804" y="1825625"/>
            <a:ext cx="11075542" cy="4143660"/>
          </a:xfrm>
        </p:spPr>
        <p:txBody>
          <a:bodyPr lIns="90000" numCol="1" spcCol="288000"/>
          <a:lstStyle>
            <a:lvl1pPr>
              <a:defRPr sz="2400">
                <a:solidFill>
                  <a:srgbClr val="424242"/>
                </a:solidFill>
              </a:defRPr>
            </a:lvl1pPr>
            <a:lvl2pPr>
              <a:defRPr sz="2200">
                <a:solidFill>
                  <a:srgbClr val="424242"/>
                </a:solidFill>
              </a:defRPr>
            </a:lvl2pPr>
            <a:lvl3pPr>
              <a:defRPr>
                <a:solidFill>
                  <a:srgbClr val="424242"/>
                </a:solidFill>
              </a:defRPr>
            </a:lvl3pPr>
            <a:lvl4pPr>
              <a:defRPr>
                <a:solidFill>
                  <a:srgbClr val="424242"/>
                </a:solidFill>
              </a:defRPr>
            </a:lvl4pPr>
            <a:lvl5pPr>
              <a:defRPr>
                <a:solidFill>
                  <a:srgbClr val="42424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A62C8B51-5DE3-5812-62A7-7A24D5EC8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710CB6E4-48A6-9E88-83DA-7D06F8FAF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5619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FC843-CC10-4297-9633-2E01492B1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1576568"/>
            <a:ext cx="10444244" cy="2852737"/>
          </a:xfrm>
        </p:spPr>
        <p:txBody>
          <a:bodyPr anchor="b">
            <a:normAutofit/>
          </a:bodyPr>
          <a:lstStyle>
            <a:lvl1pPr>
              <a:defRPr sz="4200"/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EB8771-11D5-4704-B4D6-C5C70CF414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3878" y="4589463"/>
            <a:ext cx="10444244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64D0EDB-A42B-2942-AD8C-5C410CD624FF}"/>
              </a:ext>
            </a:extLst>
          </p:cNvPr>
          <p:cNvCxnSpPr>
            <a:cxnSpLocks/>
          </p:cNvCxnSpPr>
          <p:nvPr userDrawn="1"/>
        </p:nvCxnSpPr>
        <p:spPr>
          <a:xfrm>
            <a:off x="873878" y="4469165"/>
            <a:ext cx="2888856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5">
            <a:extLst>
              <a:ext uri="{FF2B5EF4-FFF2-40B4-BE49-F238E27FC236}">
                <a16:creationId xmlns:a16="http://schemas.microsoft.com/office/drawing/2014/main" id="{8F3AEAE1-2D84-FA41-7BB5-65A176D40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AA2942ED-1D47-33B5-27A2-312736CAD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999833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93128-8628-4F17-B1A5-6F9684D4A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0263" y="365125"/>
            <a:ext cx="10431474" cy="1325563"/>
          </a:xfrm>
        </p:spPr>
        <p:txBody>
          <a:bodyPr anchor="b" anchorCtr="0"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59390D-0FFF-4842-AF9F-6B8BC9A7FE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7493" y="1681163"/>
            <a:ext cx="5083983" cy="823912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600" b="0">
                <a:solidFill>
                  <a:schemeClr val="accent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9A96B1-0D2C-4C18-AA84-21DB84664D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67493" y="2505075"/>
            <a:ext cx="5083981" cy="3684588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80B6EF-A6B9-4D12-BB47-25782462BE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14986" y="1681163"/>
            <a:ext cx="5083982" cy="823912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600" b="0">
                <a:solidFill>
                  <a:schemeClr val="accent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7E9C18-FD7B-4CF0-88D1-861C546ECE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14986" y="2505075"/>
            <a:ext cx="5083981" cy="3684588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C564E9-0DDD-4DE7-A975-4A3CFBAAF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8047" y="6404902"/>
            <a:ext cx="7161452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CD851B-A40D-4A31-97EA-ADFB5BFD9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534270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40941-0A98-42C4-94EF-6AEEFC753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</p:spPr>
        <p:txBody>
          <a:bodyPr anchor="b" anchorCtr="0"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F64189B9-B679-B4BD-77A7-00A65DE4F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7A152413-85EF-F40A-66CD-D04D9AFC5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986167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FB5C28EA-EB5E-A3F9-4506-14B6DFD8F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CB1C643A-47E1-1E7C-E336-DD8C603CE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7192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E9BFB6-6BFE-47F3-BE8C-CB5F2F85B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379B61-1AEE-4C91-8922-99E84A64D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155" y="1825625"/>
            <a:ext cx="1044369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0642EA-DFC4-4C06-B1F4-F7D4C4A064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154" y="6404902"/>
            <a:ext cx="71614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A860CE-669D-483D-BD76-863DDD010F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62644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6154552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61" r:id="rId2"/>
    <p:sldLayoutId id="2147483662" r:id="rId3"/>
    <p:sldLayoutId id="2147483676" r:id="rId4"/>
    <p:sldLayoutId id="2147483677" r:id="rId5"/>
    <p:sldLayoutId id="2147483663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52" r:id="rId14"/>
    <p:sldLayoutId id="2147483657" r:id="rId1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 userDrawn="1">
          <p15:clr>
            <a:srgbClr val="F26B43"/>
          </p15:clr>
        </p15:guide>
        <p15:guide id="3" orient="horz" pos="4178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232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ed shield with white text&#10;&#10;Description automatically generated">
            <a:extLst>
              <a:ext uri="{FF2B5EF4-FFF2-40B4-BE49-F238E27FC236}">
                <a16:creationId xmlns:a16="http://schemas.microsoft.com/office/drawing/2014/main" id="{FFD12FCC-024C-3598-61D4-93B60A74052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8406" y="2593521"/>
            <a:ext cx="2269565" cy="1670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716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8BC28A4-EA1F-C546-3B74-A6FD453DD8F4}"/>
              </a:ext>
            </a:extLst>
          </p:cNvPr>
          <p:cNvSpPr txBox="1"/>
          <p:nvPr/>
        </p:nvSpPr>
        <p:spPr>
          <a:xfrm>
            <a:off x="2140822" y="3958936"/>
            <a:ext cx="7910357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3600" b="1" dirty="0"/>
              <a:t>SENT IN THE SPIRIT’S POWER</a:t>
            </a:r>
          </a:p>
        </p:txBody>
      </p:sp>
    </p:spTree>
    <p:extLst>
      <p:ext uri="{BB962C8B-B14F-4D97-AF65-F5344CB8AC3E}">
        <p14:creationId xmlns:p14="http://schemas.microsoft.com/office/powerpoint/2010/main" val="1877437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2A2270-98E4-9E4D-71C1-C8C6BE3834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BC7997-D145-FE41-020B-57A2DF2EDA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018" y="276045"/>
            <a:ext cx="11199964" cy="5444978"/>
          </a:xfrm>
        </p:spPr>
        <p:txBody>
          <a:bodyPr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6000" dirty="0">
                <a:ea typeface="+mj-lt"/>
                <a:cs typeface="+mj-lt"/>
              </a:rPr>
              <a:t>A community where there was “neither Jew nor Greek... neither slave nor free... no male and female, for you are all one in Christ Jesus</a:t>
            </a:r>
            <a:r>
              <a:rPr lang="en-US" sz="6000" dirty="0"/>
              <a:t>."</a:t>
            </a:r>
            <a:endParaRPr lang="en-AU" sz="6000" dirty="0">
              <a:latin typeface="+mn-lt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7C76686-B2C5-71D1-25CE-8F8BF1F29CD9}"/>
              </a:ext>
            </a:extLst>
          </p:cNvPr>
          <p:cNvSpPr txBox="1">
            <a:spLocks/>
          </p:cNvSpPr>
          <p:nvPr/>
        </p:nvSpPr>
        <p:spPr>
          <a:xfrm>
            <a:off x="519766" y="5721023"/>
            <a:ext cx="11176216" cy="59657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200" b="1" kern="1200">
                <a:solidFill>
                  <a:srgbClr val="42424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</a:pPr>
            <a:r>
              <a:rPr lang="en-US" sz="3200" b="0" dirty="0">
                <a:latin typeface="+mn-lt"/>
              </a:rPr>
              <a:t>Galatians 3:28 (ESV)</a:t>
            </a:r>
            <a:endParaRPr lang="en-US" sz="2800" b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662368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4B5135-B92A-5E9D-F3FE-AB8766799F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41154E-DB3A-EE33-3BD9-C367324802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D73F-D2FC-42C9-AEFE-D7C4198EA148}" type="slidenum">
              <a:rPr lang="en-AU" smtClean="0"/>
              <a:t>11</a:t>
            </a:fld>
            <a:endParaRPr lang="en-A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AD0C035-B15F-BBDB-09E2-6E6432965FCA}"/>
              </a:ext>
            </a:extLst>
          </p:cNvPr>
          <p:cNvSpPr txBox="1"/>
          <p:nvPr/>
        </p:nvSpPr>
        <p:spPr>
          <a:xfrm>
            <a:off x="5995508" y="3044279"/>
            <a:ext cx="5598545" cy="76944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4400" b="1" dirty="0">
                <a:solidFill>
                  <a:srgbClr val="FFFFFF"/>
                </a:solidFill>
                <a:latin typeface="Avenir Next LT Pro"/>
                <a:ea typeface="futura-pt"/>
                <a:cs typeface="futura-pt"/>
              </a:rPr>
              <a:t>Ameet Londhe</a:t>
            </a:r>
            <a:endParaRPr lang="en-US" sz="4400" b="1" dirty="0">
              <a:latin typeface="Avenir Next LT Pro"/>
            </a:endParaRPr>
          </a:p>
        </p:txBody>
      </p:sp>
      <p:pic>
        <p:nvPicPr>
          <p:cNvPr id="2" name="Picture 1" descr="Ameet Londhe">
            <a:extLst>
              <a:ext uri="{FF2B5EF4-FFF2-40B4-BE49-F238E27FC236}">
                <a16:creationId xmlns:a16="http://schemas.microsoft.com/office/drawing/2014/main" id="{0A893B77-D930-A8D2-78A6-92E16435BC1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-116" t="-58" r="-194" b="28188"/>
          <a:stretch>
            <a:fillRect/>
          </a:stretch>
        </p:blipFill>
        <p:spPr>
          <a:xfrm>
            <a:off x="520310" y="212481"/>
            <a:ext cx="4983089" cy="6433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1083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16AD7C-201C-4B26-9D1D-51445144DA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70922C-B783-DA3E-F031-ABD12A1481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8776" y="1510908"/>
            <a:ext cx="9774447" cy="3301346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dirty="0"/>
              <a:t>The Spirit empowers us to do the work Jesus has sent us to do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1E1AD5-74EF-9DC3-ECD5-14CCCFCA7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D73F-D2FC-42C9-AEFE-D7C4198EA148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394904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37AF27-FD7D-C6F4-9C50-117EED74F1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228968-9338-88D5-EF36-E7D3714D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3873" y="439947"/>
            <a:ext cx="10304254" cy="5281076"/>
          </a:xfrm>
        </p:spPr>
        <p:txBody>
          <a:bodyPr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6000" dirty="0">
                <a:ea typeface="+mj-lt"/>
                <a:cs typeface="+mj-lt"/>
              </a:rPr>
              <a:t>“’...As the Father has sent me, I am sending you.' And with that he breathed on them and said, ‘Receive the Holy Spirit.’”</a:t>
            </a:r>
            <a:endParaRPr lang="en-AU" sz="6000" dirty="0">
              <a:latin typeface="+mn-lt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29655D3-ED40-8BB7-DC21-8E189580295E}"/>
              </a:ext>
            </a:extLst>
          </p:cNvPr>
          <p:cNvSpPr txBox="1">
            <a:spLocks/>
          </p:cNvSpPr>
          <p:nvPr/>
        </p:nvSpPr>
        <p:spPr>
          <a:xfrm>
            <a:off x="943873" y="5721023"/>
            <a:ext cx="10304254" cy="59657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200" b="1" kern="1200">
                <a:solidFill>
                  <a:srgbClr val="42424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</a:pPr>
            <a:r>
              <a:rPr lang="en-US" sz="3200" b="0" dirty="0">
                <a:latin typeface="+mn-lt"/>
              </a:rPr>
              <a:t>John 20:21b-22</a:t>
            </a:r>
            <a:endParaRPr lang="en-US" sz="2800" b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163039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951071-8D23-087A-1EB4-206401593B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31B87F-EC9F-5706-03C6-ADCFFCB76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8977" y="1008603"/>
            <a:ext cx="10133657" cy="4712420"/>
          </a:xfrm>
        </p:spPr>
        <p:txBody>
          <a:bodyPr anchor="ctr"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en-US" sz="6000">
                <a:ea typeface="+mj-lt"/>
                <a:cs typeface="+mj-lt"/>
              </a:rPr>
              <a:t>"Who, being in very nature </a:t>
            </a:r>
            <a:br>
              <a:rPr lang="en-US" sz="6000" dirty="0">
                <a:ea typeface="+mj-lt"/>
                <a:cs typeface="+mj-lt"/>
              </a:rPr>
            </a:br>
            <a:r>
              <a:rPr lang="en-US" sz="6000">
                <a:ea typeface="+mj-lt"/>
                <a:cs typeface="+mj-lt"/>
              </a:rPr>
              <a:t>God, did not consider</a:t>
            </a:r>
            <a:br>
              <a:rPr lang="en-US" sz="6000" dirty="0">
                <a:ea typeface="+mj-lt"/>
                <a:cs typeface="+mj-lt"/>
              </a:rPr>
            </a:br>
            <a:r>
              <a:rPr lang="en-US" sz="6000">
                <a:ea typeface="+mj-lt"/>
                <a:cs typeface="+mj-lt"/>
              </a:rPr>
              <a:t>equality with God </a:t>
            </a:r>
            <a:br>
              <a:rPr lang="en-US" sz="6000" dirty="0">
                <a:ea typeface="+mj-lt"/>
                <a:cs typeface="+mj-lt"/>
              </a:rPr>
            </a:br>
            <a:r>
              <a:rPr lang="en-US" sz="6000">
                <a:ea typeface="+mj-lt"/>
                <a:cs typeface="+mj-lt"/>
              </a:rPr>
              <a:t>something to be used to his </a:t>
            </a:r>
            <a:br>
              <a:rPr lang="en-US" sz="6000" dirty="0">
                <a:ea typeface="+mj-lt"/>
                <a:cs typeface="+mj-lt"/>
              </a:rPr>
            </a:br>
            <a:r>
              <a:rPr lang="en-US" sz="6000">
                <a:ea typeface="+mj-lt"/>
                <a:cs typeface="+mj-lt"/>
              </a:rPr>
              <a:t>own advantage; </a:t>
            </a:r>
            <a:endParaRPr lang="en-AU" sz="60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580958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C80E70-9118-2961-AFDB-B28716FD5F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B2B9BA-E124-5A79-C7A3-4AA9D27A10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3873" y="439947"/>
            <a:ext cx="10304254" cy="5281076"/>
          </a:xfrm>
        </p:spPr>
        <p:txBody>
          <a:bodyPr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6000">
                <a:ea typeface="+mj-lt"/>
                <a:cs typeface="+mj-lt"/>
              </a:rPr>
              <a:t>rather, he made himself </a:t>
            </a:r>
            <a:br>
              <a:rPr lang="en-US" sz="6000" dirty="0">
                <a:ea typeface="+mj-lt"/>
                <a:cs typeface="+mj-lt"/>
              </a:rPr>
            </a:br>
            <a:r>
              <a:rPr lang="en-US" sz="6000">
                <a:ea typeface="+mj-lt"/>
                <a:cs typeface="+mj-lt"/>
              </a:rPr>
              <a:t>nothing by taking the very nature of a servant, </a:t>
            </a:r>
            <a:r>
              <a:rPr lang="en-US" sz="6000" dirty="0">
                <a:ea typeface="+mj-lt"/>
                <a:cs typeface="+mj-lt"/>
              </a:rPr>
              <a:t>being made in human </a:t>
            </a:r>
            <a:br>
              <a:rPr lang="en-US" sz="6000" dirty="0">
                <a:ea typeface="+mj-lt"/>
                <a:cs typeface="+mj-lt"/>
              </a:rPr>
            </a:br>
            <a:r>
              <a:rPr lang="en-US" sz="6000" dirty="0">
                <a:ea typeface="+mj-lt"/>
                <a:cs typeface="+mj-lt"/>
              </a:rPr>
              <a:t>likeness."</a:t>
            </a:r>
            <a:endParaRPr lang="en-AU" sz="6000" dirty="0">
              <a:latin typeface="+mn-lt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CF3D9DF-5DC7-B030-A708-64DB8CB37356}"/>
              </a:ext>
            </a:extLst>
          </p:cNvPr>
          <p:cNvSpPr txBox="1">
            <a:spLocks/>
          </p:cNvSpPr>
          <p:nvPr/>
        </p:nvSpPr>
        <p:spPr>
          <a:xfrm>
            <a:off x="943873" y="5721023"/>
            <a:ext cx="10304254" cy="59657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200" b="1" kern="1200">
                <a:solidFill>
                  <a:srgbClr val="42424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</a:pPr>
            <a:r>
              <a:rPr lang="en-US" sz="3200" b="0" dirty="0">
                <a:latin typeface="+mn-lt"/>
              </a:rPr>
              <a:t>Philippians 2:6-7 (NIV)</a:t>
            </a:r>
            <a:endParaRPr lang="en-US" sz="2800" b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443098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86826F-0D07-03B2-F0DC-070BA43FB4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9669C1-FEAC-8DFE-ABD8-1FCE1D4FE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934" y="439947"/>
            <a:ext cx="11092132" cy="5281076"/>
          </a:xfrm>
        </p:spPr>
        <p:txBody>
          <a:bodyPr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6000" dirty="0">
                <a:ea typeface="+mj-lt"/>
                <a:cs typeface="+mj-lt"/>
              </a:rPr>
              <a:t>“And being found in </a:t>
            </a:r>
            <a:br>
              <a:rPr lang="en-US" sz="6000" dirty="0">
                <a:ea typeface="+mj-lt"/>
                <a:cs typeface="+mj-lt"/>
              </a:rPr>
            </a:br>
            <a:r>
              <a:rPr lang="en-US" sz="6000" dirty="0">
                <a:ea typeface="+mj-lt"/>
                <a:cs typeface="+mj-lt"/>
              </a:rPr>
              <a:t>appearance as a man, he humbled himself by </a:t>
            </a:r>
            <a:br>
              <a:rPr lang="en-US" sz="6000" dirty="0">
                <a:ea typeface="+mj-lt"/>
                <a:cs typeface="+mj-lt"/>
              </a:rPr>
            </a:br>
            <a:r>
              <a:rPr lang="en-US" sz="6000" dirty="0">
                <a:ea typeface="+mj-lt"/>
                <a:cs typeface="+mj-lt"/>
              </a:rPr>
              <a:t>becoming obedient to death – even death on a cross!“</a:t>
            </a:r>
            <a:endParaRPr lang="en-AU" sz="6000" dirty="0">
              <a:latin typeface="+mn-lt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1ECEA16-F1F3-1FE9-5D47-554FC88EF75A}"/>
              </a:ext>
            </a:extLst>
          </p:cNvPr>
          <p:cNvSpPr txBox="1">
            <a:spLocks/>
          </p:cNvSpPr>
          <p:nvPr/>
        </p:nvSpPr>
        <p:spPr>
          <a:xfrm>
            <a:off x="943873" y="5721023"/>
            <a:ext cx="10304254" cy="59657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200" b="1" kern="1200">
                <a:solidFill>
                  <a:srgbClr val="42424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</a:pPr>
            <a:r>
              <a:rPr lang="en-US" sz="3200" b="0" dirty="0">
                <a:latin typeface="+mn-lt"/>
              </a:rPr>
              <a:t>Philippians 2:8 (NIV)</a:t>
            </a:r>
            <a:endParaRPr lang="en-US" sz="2800" b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7726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98F756-7495-FB54-8B7B-6EA9D43B67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3995F1-9CB6-B8E2-657C-E844161A4C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D73F-D2FC-42C9-AEFE-D7C4198EA148}" type="slidenum">
              <a:rPr lang="en-AU" smtClean="0"/>
              <a:t>17</a:t>
            </a:fld>
            <a:endParaRPr lang="en-A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D2815C-4DFA-8304-2CB0-1C7FFEA530F9}"/>
              </a:ext>
            </a:extLst>
          </p:cNvPr>
          <p:cNvSpPr txBox="1"/>
          <p:nvPr/>
        </p:nvSpPr>
        <p:spPr>
          <a:xfrm>
            <a:off x="7116792" y="3044279"/>
            <a:ext cx="4477261" cy="76944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4400" b="1" dirty="0">
                <a:solidFill>
                  <a:srgbClr val="FFFFFF"/>
                </a:solidFill>
                <a:latin typeface="Avenir Next LT Pro"/>
                <a:ea typeface="futura-pt"/>
                <a:cs typeface="futura-pt"/>
              </a:rPr>
              <a:t>Rosa Parks</a:t>
            </a:r>
            <a:endParaRPr lang="en-US" sz="4400" b="1" dirty="0">
              <a:latin typeface="Avenir Next LT Pro"/>
            </a:endParaRPr>
          </a:p>
        </p:txBody>
      </p:sp>
      <p:pic>
        <p:nvPicPr>
          <p:cNvPr id="3" name="Picture 2" descr="An image of Rosa Parks">
            <a:extLst>
              <a:ext uri="{FF2B5EF4-FFF2-40B4-BE49-F238E27FC236}">
                <a16:creationId xmlns:a16="http://schemas.microsoft.com/office/drawing/2014/main" id="{27403D3A-2C32-26B9-2B45-4341F0D70C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876" y="772297"/>
            <a:ext cx="5942922" cy="5313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1605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F6ABF2-940F-F707-07CA-7F842E7732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804" y="640064"/>
            <a:ext cx="11139190" cy="5080959"/>
          </a:xfrm>
        </p:spPr>
        <p:txBody>
          <a:bodyPr anchor="ctr"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en-US" sz="6000" dirty="0">
                <a:latin typeface="+mn-lt"/>
              </a:rPr>
              <a:t>"Again Jesus said, ‘Peace be with you! As the Father has sent me, I am sending you.’  And with that he breathed on them and said, ‘Receive the Holy Spirit.’"</a:t>
            </a:r>
            <a:endParaRPr lang="en-US" sz="5400" dirty="0">
              <a:latin typeface="+mn-lt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6225820-4F65-6F9A-E9E1-5467737A28F0}"/>
              </a:ext>
            </a:extLst>
          </p:cNvPr>
          <p:cNvSpPr txBox="1">
            <a:spLocks/>
          </p:cNvSpPr>
          <p:nvPr/>
        </p:nvSpPr>
        <p:spPr>
          <a:xfrm>
            <a:off x="554804" y="5721023"/>
            <a:ext cx="11139190" cy="59657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200" b="1" kern="1200">
                <a:solidFill>
                  <a:srgbClr val="42424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</a:pPr>
            <a:r>
              <a:rPr lang="en-US" sz="3200" b="0" dirty="0">
                <a:latin typeface="+mn-lt"/>
              </a:rPr>
              <a:t>John 20:21-22 (NIV)</a:t>
            </a:r>
            <a:endParaRPr lang="en-US" sz="2800" b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736714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BB9146-49D1-11FF-C960-E12A485DC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802" y="923026"/>
            <a:ext cx="11178396" cy="5011948"/>
          </a:xfrm>
        </p:spPr>
        <p:txBody>
          <a:bodyPr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6000" dirty="0">
                <a:latin typeface="+mn-lt"/>
              </a:rPr>
              <a:t>“They devoted themselves to the apostles’ teaching and to fellowship, to the breaking of bread and to prayer. </a:t>
            </a:r>
            <a:endParaRPr lang="en-AU" sz="6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79403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E54311-1D9E-F289-576C-C4BCDBC601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1DEC9B-A4D2-AB2E-AC8C-46576D24A4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387" y="1107042"/>
            <a:ext cx="10143226" cy="4643917"/>
          </a:xfrm>
        </p:spPr>
        <p:txBody>
          <a:bodyPr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6000" dirty="0"/>
              <a:t>Everyone was filled with awe at the many wonders and signs performed by the apostles.</a:t>
            </a:r>
            <a:endParaRPr lang="en-AU" sz="6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442292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7D2FC-85D1-5B6C-A99A-6B49241982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2783" y="509541"/>
            <a:ext cx="11766431" cy="5211482"/>
          </a:xfrm>
        </p:spPr>
        <p:txBody>
          <a:bodyPr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6000" dirty="0">
                <a:latin typeface="+mn-lt"/>
              </a:rPr>
              <a:t>All the believers were together and had everything in common. They sold property and possessions to give to anyone who had need.”</a:t>
            </a:r>
            <a:endParaRPr lang="en-AU" sz="6000" dirty="0">
              <a:latin typeface="+mn-lt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C67A01E-3968-7079-A98A-4370FA9F2C0B}"/>
              </a:ext>
            </a:extLst>
          </p:cNvPr>
          <p:cNvSpPr txBox="1">
            <a:spLocks/>
          </p:cNvSpPr>
          <p:nvPr/>
        </p:nvSpPr>
        <p:spPr>
          <a:xfrm>
            <a:off x="519766" y="5721023"/>
            <a:ext cx="11459448" cy="59657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200" b="1" kern="1200">
                <a:solidFill>
                  <a:srgbClr val="42424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</a:pPr>
            <a:r>
              <a:rPr lang="en-US" sz="3200" b="0" dirty="0">
                <a:latin typeface="+mn-lt"/>
              </a:rPr>
              <a:t>Acts 2:42-45 (NIV)</a:t>
            </a:r>
            <a:endParaRPr lang="en-US" sz="2800" b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028694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B32EBE-C1F9-E43F-BB39-3BEF01A57E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6185" y="1339666"/>
            <a:ext cx="10699630" cy="3126246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dirty="0"/>
              <a:t>The Spirit brings growth and positive change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6D4F61-4A49-2E40-9DFC-5A2907D43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D73F-D2FC-42C9-AEFE-D7C4198EA148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514652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59E33F-08B7-6AA3-364C-5268626D9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D73F-D2FC-42C9-AEFE-D7C4198EA148}" type="slidenum">
              <a:rPr lang="en-AU" smtClean="0"/>
              <a:t>7</a:t>
            </a:fld>
            <a:endParaRPr lang="en-A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63296E-8D44-7E4D-FA47-C8BE6DAD98E5}"/>
              </a:ext>
            </a:extLst>
          </p:cNvPr>
          <p:cNvSpPr txBox="1"/>
          <p:nvPr/>
        </p:nvSpPr>
        <p:spPr>
          <a:xfrm>
            <a:off x="4807611" y="2995355"/>
            <a:ext cx="6978770" cy="76944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sz="4400" b="1" dirty="0">
                <a:solidFill>
                  <a:srgbClr val="FFFFFF"/>
                </a:solidFill>
                <a:latin typeface="Avenir Next LT Pro"/>
                <a:ea typeface="futura-pt"/>
                <a:cs typeface="futura-pt"/>
              </a:rPr>
              <a:t>Beth and David Twivey</a:t>
            </a:r>
            <a:endParaRPr lang="en-US" sz="4400" b="1" dirty="0">
              <a:latin typeface="Avenir Next LT Pro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7A256F4-4C63-8EB9-D375-653D2AF5A3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619" y="404175"/>
            <a:ext cx="4623582" cy="6049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3657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598A69-847E-2F1A-5917-2490AF76DA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4AA810-DFCF-0DB5-15F9-520AA1EFC6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5878" y="1164566"/>
            <a:ext cx="11020245" cy="3301346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dirty="0"/>
              <a:t>The Spirit empowers us to build loving communities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C8F5DA-603B-C820-4DA2-A4BA2E172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D73F-D2FC-42C9-AEFE-D7C4198EA148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89084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901A6F-E109-0550-21BD-289FB9EAF0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A685E6-B404-9EC6-C4EA-84DF53BBA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029" y="509541"/>
            <a:ext cx="11061942" cy="5211482"/>
          </a:xfrm>
        </p:spPr>
        <p:txBody>
          <a:bodyPr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6000">
                <a:latin typeface="+mn-lt"/>
              </a:rPr>
              <a:t>"They devoted themselves to </a:t>
            </a:r>
            <a:r>
              <a:rPr lang="en-US" sz="6000" dirty="0">
                <a:latin typeface="+mn-lt"/>
              </a:rPr>
              <a:t>the apostles' teaching and to fellowship... All the believers were together and </a:t>
            </a:r>
            <a:r>
              <a:rPr lang="en-US" sz="6000">
                <a:latin typeface="+mn-lt"/>
              </a:rPr>
              <a:t>had everything in common."</a:t>
            </a:r>
            <a:endParaRPr lang="en-AU" sz="6000" dirty="0">
              <a:latin typeface="+mn-lt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0BAB7A-3C8C-8134-1559-DFCEA25825F2}"/>
              </a:ext>
            </a:extLst>
          </p:cNvPr>
          <p:cNvSpPr txBox="1">
            <a:spLocks/>
          </p:cNvSpPr>
          <p:nvPr/>
        </p:nvSpPr>
        <p:spPr>
          <a:xfrm>
            <a:off x="519766" y="5721023"/>
            <a:ext cx="11107205" cy="59657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200" b="1" kern="1200">
                <a:solidFill>
                  <a:srgbClr val="42424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</a:pPr>
            <a:r>
              <a:rPr lang="en-US" sz="3200" b="0" dirty="0">
                <a:latin typeface="+mn-lt"/>
              </a:rPr>
              <a:t>Acts 2:42a, 45 (NIV)</a:t>
            </a:r>
            <a:endParaRPr lang="en-US" sz="2800" b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4341097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TSA Brand Guide Colours">
      <a:dk1>
        <a:srgbClr val="003450"/>
      </a:dk1>
      <a:lt1>
        <a:srgbClr val="FFFFFF"/>
      </a:lt1>
      <a:dk2>
        <a:srgbClr val="003450"/>
      </a:dk2>
      <a:lt2>
        <a:srgbClr val="FFFFFF"/>
      </a:lt2>
      <a:accent1>
        <a:srgbClr val="9E0038"/>
      </a:accent1>
      <a:accent2>
        <a:srgbClr val="EF373E"/>
      </a:accent2>
      <a:accent3>
        <a:srgbClr val="D57C2A"/>
      </a:accent3>
      <a:accent4>
        <a:srgbClr val="FFC705"/>
      </a:accent4>
      <a:accent5>
        <a:srgbClr val="007C88"/>
      </a:accent5>
      <a:accent6>
        <a:srgbClr val="1F59A9"/>
      </a:accent6>
      <a:hlink>
        <a:srgbClr val="0085E8"/>
      </a:hlink>
      <a:folHlink>
        <a:srgbClr val="954F72"/>
      </a:folHlink>
    </a:clrScheme>
    <a:fontScheme name="Custom 1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70575D36-B971-BA4E-9218-EB48AAB76A1E}" vid="{CF8FA7C2-2CED-6246-ABD6-0979C202BDDE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70575D36-B971-BA4E-9218-EB48AAB76A1E}" vid="{24C7CD84-EB58-C441-9548-3436DF312684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1ad1f5a0-fa71-4dab-a083-db26db2596cf">
      <UserInfo>
        <DisplayName>Sue Arundell</DisplayName>
        <AccountId>2782</AccountId>
        <AccountType/>
      </UserInfo>
      <UserInfo>
        <DisplayName>Matt Allensby</DisplayName>
        <AccountId>2077</AccountId>
        <AccountType/>
      </UserInfo>
    </SharedWithUsers>
    <TaxCatchAll xmlns="1ad1f5a0-fa71-4dab-a083-db26db2596cf" xsi:nil="true"/>
    <lcf76f155ced4ddcb4097134ff3c332f xmlns="583f0f69-01e1-46ca-86b7-e30e32304800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F75B56BDECAC4FB8FCCA80E9887EA7" ma:contentTypeVersion="15" ma:contentTypeDescription="Create a new document." ma:contentTypeScope="" ma:versionID="23cacf04a42ddf2d0b23de78dab08dea">
  <xsd:schema xmlns:xsd="http://www.w3.org/2001/XMLSchema" xmlns:xs="http://www.w3.org/2001/XMLSchema" xmlns:p="http://schemas.microsoft.com/office/2006/metadata/properties" xmlns:ns2="1ad1f5a0-fa71-4dab-a083-db26db2596cf" xmlns:ns3="583f0f69-01e1-46ca-86b7-e30e32304800" targetNamespace="http://schemas.microsoft.com/office/2006/metadata/properties" ma:root="true" ma:fieldsID="11ae1366083b4b3e8293608495a0b993" ns2:_="" ns3:_="">
    <xsd:import namespace="1ad1f5a0-fa71-4dab-a083-db26db2596cf"/>
    <xsd:import namespace="583f0f69-01e1-46ca-86b7-e30e3230480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OCR" minOccurs="0"/>
                <xsd:element ref="ns3:MediaServiceObjectDetectorVersions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d1f5a0-fa71-4dab-a083-db26db2596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dc8b0192-addb-45de-9190-3a71ac1c02f6}" ma:internalName="TaxCatchAll" ma:showField="CatchAllData" ma:web="1ad1f5a0-fa71-4dab-a083-db26db2596c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3f0f69-01e1-46ca-86b7-e30e323048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ED74F41-8B89-43AA-90AE-6260BF2FA137}">
  <ds:schemaRefs>
    <ds:schemaRef ds:uri="http://schemas.microsoft.com/office/2006/metadata/properties"/>
    <ds:schemaRef ds:uri="http://www.w3.org/XML/1998/namespace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purl.org/dc/terms/"/>
    <ds:schemaRef ds:uri="http://purl.org/dc/dcmitype/"/>
    <ds:schemaRef ds:uri="http://schemas.microsoft.com/sharepoint/v3"/>
    <ds:schemaRef ds:uri="http://schemas.microsoft.com/office/infopath/2007/PartnerControls"/>
    <ds:schemaRef ds:uri="7357dd1f-699d-4d79-9a3b-b8d4e997a419"/>
    <ds:schemaRef ds:uri="b7e36264-b76b-4546-857f-03fce5c6ba07"/>
    <ds:schemaRef ds:uri="1ad1f5a0-fa71-4dab-a083-db26db2596cf"/>
    <ds:schemaRef ds:uri="583f0f69-01e1-46ca-86b7-e30e32304800"/>
  </ds:schemaRefs>
</ds:datastoreItem>
</file>

<file path=customXml/itemProps2.xml><?xml version="1.0" encoding="utf-8"?>
<ds:datastoreItem xmlns:ds="http://schemas.openxmlformats.org/officeDocument/2006/customXml" ds:itemID="{E8C6FEAB-00BB-490F-8B78-122CF8F27FB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ad1f5a0-fa71-4dab-a083-db26db2596cf"/>
    <ds:schemaRef ds:uri="583f0f69-01e1-46ca-86b7-e30e3230480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6B0CABB-74DC-46F6-9DA1-D60A0FFB233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156</TotalTime>
  <Words>342</Words>
  <Application>Microsoft Office PowerPoint</Application>
  <PresentationFormat>Widescreen</PresentationFormat>
  <Paragraphs>30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Avenir Next LT Pro</vt:lpstr>
      <vt:lpstr>Calibri</vt:lpstr>
      <vt:lpstr>1_Office Theme</vt:lpstr>
      <vt:lpstr>Custom Design</vt:lpstr>
      <vt:lpstr>PowerPoint Presentation</vt:lpstr>
      <vt:lpstr>"Again Jesus said, ‘Peace be with you! As the Father has sent me, I am sending you.’  And with that he breathed on them and said, ‘Receive the Holy Spirit.’"</vt:lpstr>
      <vt:lpstr>“They devoted themselves to the apostles’ teaching and to fellowship, to the breaking of bread and to prayer. </vt:lpstr>
      <vt:lpstr>Everyone was filled with awe at the many wonders and signs performed by the apostles.</vt:lpstr>
      <vt:lpstr>All the believers were together and had everything in common. They sold property and possessions to give to anyone who had need.”</vt:lpstr>
      <vt:lpstr>The Spirit brings growth and positive change</vt:lpstr>
      <vt:lpstr>PowerPoint Presentation</vt:lpstr>
      <vt:lpstr>The Spirit empowers us to build loving communities</vt:lpstr>
      <vt:lpstr>"They devoted themselves to the apostles' teaching and to fellowship... All the believers were together and had everything in common."</vt:lpstr>
      <vt:lpstr>A community where there was “neither Jew nor Greek... neither slave nor free... no male and female, for you are all one in Christ Jesus."</vt:lpstr>
      <vt:lpstr>PowerPoint Presentation</vt:lpstr>
      <vt:lpstr>The Spirit empowers us to do the work Jesus has sent us to do</vt:lpstr>
      <vt:lpstr>“’...As the Father has sent me, I am sending you.' And with that he breathed on them and said, ‘Receive the Holy Spirit.’”</vt:lpstr>
      <vt:lpstr>"Who, being in very nature  God, did not consider equality with God  something to be used to his  own advantage; </vt:lpstr>
      <vt:lpstr>rather, he made himself  nothing by taking the very nature of a servant, being made in human  likeness."</vt:lpstr>
      <vt:lpstr>“And being found in  appearance as a man, he humbled himself by  becoming obedient to death – even death on a cross!“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Isabelle Freckelton</dc:creator>
  <cp:lastModifiedBy>Taryn Somerville</cp:lastModifiedBy>
  <cp:revision>15</cp:revision>
  <dcterms:created xsi:type="dcterms:W3CDTF">2025-12-11T23:41:42Z</dcterms:created>
  <dcterms:modified xsi:type="dcterms:W3CDTF">2026-03-23T01:09:49Z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0x010100D6F75B56BDECAC4FB8FCCA80E9887EA7</vt:lpwstr>
  </property>
  <property fmtid="{D5CDD505-2E9C-101B-9397-08002B2CF9AE}" pid="3" name="MediaServiceImageTags">
    <vt:lpwstr/>
  </property>
</Properties>
</file>