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  <p:sldMasterId id="2147483672" r:id="rId5"/>
  </p:sldMasterIdLst>
  <p:notesMasterIdLst>
    <p:notesMasterId r:id="rId15"/>
  </p:notesMasterIdLst>
  <p:sldIdLst>
    <p:sldId id="269" r:id="rId6"/>
    <p:sldId id="273" r:id="rId7"/>
    <p:sldId id="271" r:id="rId8"/>
    <p:sldId id="272" r:id="rId9"/>
    <p:sldId id="270" r:id="rId10"/>
    <p:sldId id="268" r:id="rId11"/>
    <p:sldId id="257" r:id="rId12"/>
    <p:sldId id="259" r:id="rId13"/>
    <p:sldId id="27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A987"/>
    <a:srgbClr val="424242"/>
    <a:srgbClr val="5E5E5E"/>
    <a:srgbClr val="C45D3C"/>
    <a:srgbClr val="3C0C00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2B7724-6B33-3241-97D1-EF5197BBAA84}" v="32" dt="2026-04-09T04:30:12.1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88" autoAdjust="0"/>
    <p:restoredTop sz="96301"/>
  </p:normalViewPr>
  <p:slideViewPr>
    <p:cSldViewPr snapToGrid="0">
      <p:cViewPr varScale="1">
        <p:scale>
          <a:sx n="106" d="100"/>
          <a:sy n="106" d="100"/>
        </p:scale>
        <p:origin x="118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4/21/2026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i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37D1AA4-5015-A34B-EA41-A63F1A027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78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37D1AA4-5015-A34B-EA41-A63F1A027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168" y="1873886"/>
            <a:ext cx="8681663" cy="2034176"/>
          </a:xfrm>
        </p:spPr>
        <p:txBody>
          <a:bodyPr lIns="90000" anchor="ctr">
            <a:normAutofit/>
          </a:bodyPr>
          <a:lstStyle>
            <a:lvl1pPr algn="ctr">
              <a:defRPr sz="660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168" y="4229422"/>
            <a:ext cx="8681663" cy="842823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37D1AA4-5015-A34B-EA41-A63F1A027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168" y="1873886"/>
            <a:ext cx="8681663" cy="2034176"/>
          </a:xfrm>
        </p:spPr>
        <p:txBody>
          <a:bodyPr lIns="90000" anchor="ctr">
            <a:normAutofit/>
          </a:bodyPr>
          <a:lstStyle>
            <a:lvl1pPr algn="ctr">
              <a:defRPr sz="660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168" y="4229422"/>
            <a:ext cx="8681663" cy="842823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85947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37D1AA4-5015-A34B-EA41-A63F1A027F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" y="0"/>
            <a:ext cx="12191045" cy="685853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168" y="1873886"/>
            <a:ext cx="8681663" cy="2034176"/>
          </a:xfrm>
        </p:spPr>
        <p:txBody>
          <a:bodyPr lIns="90000" anchor="ctr">
            <a:normAutofit/>
          </a:bodyPr>
          <a:lstStyle>
            <a:lvl1pPr algn="ctr">
              <a:defRPr sz="660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168" y="4229422"/>
            <a:ext cx="8681663" cy="842823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44258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69004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" y="0"/>
            <a:ext cx="12191045" cy="68585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804" y="365125"/>
            <a:ext cx="11075542" cy="1324800"/>
          </a:xfrm>
        </p:spPr>
        <p:txBody>
          <a:bodyPr anchor="b" anchorCtr="0"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804" y="1825625"/>
            <a:ext cx="11075542" cy="4143660"/>
          </a:xfrm>
        </p:spPr>
        <p:txBody>
          <a:bodyPr lIns="90000" numCol="1" spcCol="288000"/>
          <a:lstStyle>
            <a:lvl1pPr>
              <a:defRPr sz="24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55619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" y="0"/>
            <a:ext cx="12191047" cy="6858535"/>
          </a:xfrm>
          <a:prstGeom prst="rect">
            <a:avLst/>
          </a:prstGeom>
        </p:spPr>
      </p:pic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DBDBCB8C-6388-0CD3-8095-821BCC8C1D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9051" y="572784"/>
            <a:ext cx="11013897" cy="57124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3182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D950-BA82-E2C8-FA1C-D1148CEA67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" y="0"/>
            <a:ext cx="12191045" cy="6858535"/>
          </a:xfrm>
          <a:prstGeom prst="rect">
            <a:avLst/>
          </a:prstGeom>
        </p:spPr>
      </p:pic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DBDBCB8C-6388-0CD3-8095-821BCC8C1D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9051" y="572784"/>
            <a:ext cx="11013897" cy="571243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8901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000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873878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F3AEAE1-2D84-FA41-7BB5-65A176D40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A2942ED-1D47-33B5-27A2-312736CAD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263" y="365125"/>
            <a:ext cx="10431474" cy="1325563"/>
          </a:xfrm>
        </p:spPr>
        <p:txBody>
          <a:bodyPr anchor="b" anchorCtr="0"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493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7493" y="2505075"/>
            <a:ext cx="5083981" cy="3684588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4986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4986" y="2505075"/>
            <a:ext cx="5083981" cy="3684588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564E9-0DDD-4DE7-A975-4A3CFBAA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8047" y="6404902"/>
            <a:ext cx="716145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D851B-A40D-4A31-97EA-ADFB5BFD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F64189B9-B679-B4BD-77A7-00A65DE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A152413-85EF-F40A-66CD-D04D9AFC5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FB5C28EA-EB5E-A3F9-4506-14B6DFD8F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CB1C643A-47E1-1E7C-E336-DD8C603CE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4FDDD-D9B1-4273-BDAE-A6FAA3FE5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241BC-6803-4C82-AC35-11D867079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7D84FFD-0328-9BB9-DDB5-910A07CAB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FDC23FDB-0416-7DF4-6B4B-6996FD39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365125"/>
            <a:ext cx="10167644" cy="1324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67493" y="1825625"/>
            <a:ext cx="10167644" cy="43513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F1D1C-E2E5-46EF-9818-F6A4C107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3" y="6404902"/>
            <a:ext cx="6856112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0817A5-C004-4624-8EC5-063F30D4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92708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87655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93782" y="365125"/>
            <a:ext cx="2358994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5132" y="365125"/>
            <a:ext cx="7639975" cy="5811838"/>
          </a:xfrm>
        </p:spPr>
        <p:txBody>
          <a:bodyPr vert="eaVert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98CF0D67-9C55-D296-47C6-726D19146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17F9E76-877A-1F9A-4CD0-E2A74FE84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02418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lIns="90000"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EE402F-29A5-97C8-CCB3-D35C1D1EC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814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2006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2814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67ACD2-979A-E4A5-D9E0-9CB91B7AD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642EA-DFC4-4C06-B1F4-F7D4C4A06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2154" y="6404902"/>
            <a:ext cx="71614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60CE-669D-483D-BD76-863DDD010F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1" r:id="rId2"/>
    <p:sldLayoutId id="2147483678" r:id="rId3"/>
    <p:sldLayoutId id="2147483679" r:id="rId4"/>
    <p:sldLayoutId id="2147483662" r:id="rId5"/>
    <p:sldLayoutId id="2147483676" r:id="rId6"/>
    <p:sldLayoutId id="2147483677" r:id="rId7"/>
    <p:sldLayoutId id="2147483680" r:id="rId8"/>
    <p:sldLayoutId id="2147483681" r:id="rId9"/>
    <p:sldLayoutId id="2147483663" r:id="rId10"/>
    <p:sldLayoutId id="2147483665" r:id="rId11"/>
    <p:sldLayoutId id="2147483666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52" r:id="rId18"/>
    <p:sldLayoutId id="2147483657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kern="120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0000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232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hield with white text&#10;&#10;Description automatically generated">
            <a:extLst>
              <a:ext uri="{FF2B5EF4-FFF2-40B4-BE49-F238E27FC236}">
                <a16:creationId xmlns:a16="http://schemas.microsoft.com/office/drawing/2014/main" id="{FFD12FCC-024C-3598-61D4-93B60A74052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406" y="2593521"/>
            <a:ext cx="2269565" cy="167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743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DD72E1-882E-C95B-CD7E-BD183F0ED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70A8F-3B02-6329-282F-30325E24C6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4E7FE4-5565-D93A-9737-4FE12D7745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91DC49-6250-25D8-5F9D-3C604AAA84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71208" y="5685018"/>
            <a:ext cx="1849581" cy="59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080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DD72E1-882E-C95B-CD7E-BD183F0ED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94E3B62-26A0-FDE2-363F-3059B5F850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5295908-9EC7-4F6E-A52D-88D30C7670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91DC49-6250-25D8-5F9D-3C604AAA84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71208" y="5685018"/>
            <a:ext cx="1849581" cy="59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6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FC99E2-6675-D8EB-2A72-F9F87AD8E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825CD-D964-5604-4528-11F31309DF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C4EC47-85CA-2EA5-6961-3BADCB31BF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195350-F0E5-6D2F-FAAE-52875C417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71208" y="5685018"/>
            <a:ext cx="1849581" cy="59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899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DB58CA-08BE-CDF4-0102-610F79B4D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2BB0ACA-755A-00BE-1590-B8070B5A5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08A4935-AFB3-A6AB-C0C2-042D11F41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AFD548-79D7-E387-0B88-259DAE4CB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4" y="5952551"/>
            <a:ext cx="1668455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750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31AACA0-AAFF-8C0B-C583-F1988824E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53265B3-E94C-D874-1D3B-0F91E1405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7C51CF-1FB8-F8F0-48B0-FA98EA6063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3" y="5952551"/>
            <a:ext cx="1668457" cy="54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41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6ABF2-940F-F707-07CA-7F842E773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528D1-D7CB-EC8D-8CD3-BD98D2B22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E661D4-D459-6513-A6DA-AFB741E800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9573" y="5952551"/>
            <a:ext cx="1668457" cy="54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DBC223C4-D016-786B-E14D-31B72F24E806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343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1F6A1D-3FD2-E811-9B2C-3910B128E329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9689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0575D36-B971-BA4E-9218-EB48AAB76A1E}" vid="{CF8FA7C2-2CED-6246-ABD6-0979C202BDD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0575D36-B971-BA4E-9218-EB48AAB76A1E}" vid="{24C7CD84-EB58-C441-9548-3436DF31268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CCB311-9A09-4040-B10D-801F4E3CFD1D}"/>
</file>

<file path=customXml/itemProps3.xml><?xml version="1.0" encoding="utf-8"?>
<ds:datastoreItem xmlns:ds="http://schemas.openxmlformats.org/officeDocument/2006/customXml" ds:itemID="{DED74F41-8B89-43AA-90AE-6260BF2FA137}">
  <ds:schemaRefs>
    <ds:schemaRef ds:uri="http://schemas.openxmlformats.org/package/2006/metadata/core-properties"/>
    <ds:schemaRef ds:uri="http://schemas.microsoft.com/sharepoint/v3"/>
    <ds:schemaRef ds:uri="7357dd1f-699d-4d79-9a3b-b8d4e997a419"/>
    <ds:schemaRef ds:uri="b7e36264-b76b-4546-857f-03fce5c6ba07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Avenir Next LT Pro</vt:lpstr>
      <vt:lpstr>Calibri</vt:lpstr>
      <vt:lpstr>1_Office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Taryn Somerville</cp:lastModifiedBy>
  <cp:revision>2</cp:revision>
  <dcterms:created xsi:type="dcterms:W3CDTF">2025-12-11T23:41:42Z</dcterms:created>
  <dcterms:modified xsi:type="dcterms:W3CDTF">2026-04-21T02:32:28Z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