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11"/>
  </p:notesMasterIdLst>
  <p:sldIdLst>
    <p:sldId id="270" r:id="rId5"/>
    <p:sldId id="279" r:id="rId6"/>
    <p:sldId id="275" r:id="rId7"/>
    <p:sldId id="280" r:id="rId8"/>
    <p:sldId id="276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A987"/>
    <a:srgbClr val="B8F0FC"/>
    <a:srgbClr val="424242"/>
    <a:srgbClr val="5E5E5E"/>
    <a:srgbClr val="C45D3C"/>
    <a:srgbClr val="3C0C00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918" autoAdjust="0"/>
    <p:restoredTop sz="96175"/>
  </p:normalViewPr>
  <p:slideViewPr>
    <p:cSldViewPr snapToGrid="0">
      <p:cViewPr varScale="1">
        <p:scale>
          <a:sx n="106" d="100"/>
          <a:sy n="106" d="100"/>
        </p:scale>
        <p:origin x="13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ilmie Steyn" userId="4914bf84-4337-4277-b7b1-ed03e474a3b6" providerId="ADAL" clId="{7D63D13D-0BF3-592E-9B48-1D6AE9B2E27C}"/>
    <pc:docChg chg="modSld">
      <pc:chgData name="Wilmie Steyn" userId="4914bf84-4337-4277-b7b1-ed03e474a3b6" providerId="ADAL" clId="{7D63D13D-0BF3-592E-9B48-1D6AE9B2E27C}" dt="2026-04-16T03:12:38.935" v="5" actId="207"/>
      <pc:docMkLst>
        <pc:docMk/>
      </pc:docMkLst>
      <pc:sldChg chg="modSp mod">
        <pc:chgData name="Wilmie Steyn" userId="4914bf84-4337-4277-b7b1-ed03e474a3b6" providerId="ADAL" clId="{7D63D13D-0BF3-592E-9B48-1D6AE9B2E27C}" dt="2026-04-16T03:12:01.493" v="2" actId="207"/>
        <pc:sldMkLst>
          <pc:docMk/>
          <pc:sldMk cId="960750573" sldId="270"/>
        </pc:sldMkLst>
        <pc:spChg chg="mod">
          <ac:chgData name="Wilmie Steyn" userId="4914bf84-4337-4277-b7b1-ed03e474a3b6" providerId="ADAL" clId="{7D63D13D-0BF3-592E-9B48-1D6AE9B2E27C}" dt="2026-04-16T03:12:01.493" v="2" actId="207"/>
          <ac:spMkLst>
            <pc:docMk/>
            <pc:sldMk cId="960750573" sldId="270"/>
            <ac:spMk id="7" creationId="{008A4935-AFB3-A6AB-C0C2-042D11F41A01}"/>
          </ac:spMkLst>
        </pc:spChg>
      </pc:sldChg>
      <pc:sldChg chg="modSp mod">
        <pc:chgData name="Wilmie Steyn" userId="4914bf84-4337-4277-b7b1-ed03e474a3b6" providerId="ADAL" clId="{7D63D13D-0BF3-592E-9B48-1D6AE9B2E27C}" dt="2026-04-16T03:12:29.029" v="3" actId="207"/>
        <pc:sldMkLst>
          <pc:docMk/>
          <pc:sldMk cId="3487116205" sldId="275"/>
        </pc:sldMkLst>
        <pc:spChg chg="mod">
          <ac:chgData name="Wilmie Steyn" userId="4914bf84-4337-4277-b7b1-ed03e474a3b6" providerId="ADAL" clId="{7D63D13D-0BF3-592E-9B48-1D6AE9B2E27C}" dt="2026-04-16T03:12:29.029" v="3" actId="207"/>
          <ac:spMkLst>
            <pc:docMk/>
            <pc:sldMk cId="3487116205" sldId="275"/>
            <ac:spMk id="7" creationId="{97A6C668-CE33-790A-2530-3ABC46F6C292}"/>
          </ac:spMkLst>
        </pc:spChg>
      </pc:sldChg>
      <pc:sldChg chg="modSp mod">
        <pc:chgData name="Wilmie Steyn" userId="4914bf84-4337-4277-b7b1-ed03e474a3b6" providerId="ADAL" clId="{7D63D13D-0BF3-592E-9B48-1D6AE9B2E27C}" dt="2026-04-16T03:12:34.863" v="4" actId="207"/>
        <pc:sldMkLst>
          <pc:docMk/>
          <pc:sldMk cId="3226427980" sldId="276"/>
        </pc:sldMkLst>
        <pc:spChg chg="mod">
          <ac:chgData name="Wilmie Steyn" userId="4914bf84-4337-4277-b7b1-ed03e474a3b6" providerId="ADAL" clId="{7D63D13D-0BF3-592E-9B48-1D6AE9B2E27C}" dt="2026-04-16T03:12:34.863" v="4" actId="207"/>
          <ac:spMkLst>
            <pc:docMk/>
            <pc:sldMk cId="3226427980" sldId="276"/>
            <ac:spMk id="7" creationId="{1805F020-1569-0887-2296-A32B5D886F06}"/>
          </ac:spMkLst>
        </pc:spChg>
      </pc:sldChg>
      <pc:sldChg chg="modSp mod">
        <pc:chgData name="Wilmie Steyn" userId="4914bf84-4337-4277-b7b1-ed03e474a3b6" providerId="ADAL" clId="{7D63D13D-0BF3-592E-9B48-1D6AE9B2E27C}" dt="2026-04-16T03:12:38.935" v="5" actId="207"/>
        <pc:sldMkLst>
          <pc:docMk/>
          <pc:sldMk cId="543718224" sldId="278"/>
        </pc:sldMkLst>
        <pc:spChg chg="mod">
          <ac:chgData name="Wilmie Steyn" userId="4914bf84-4337-4277-b7b1-ed03e474a3b6" providerId="ADAL" clId="{7D63D13D-0BF3-592E-9B48-1D6AE9B2E27C}" dt="2026-04-16T03:12:38.935" v="5" actId="207"/>
          <ac:spMkLst>
            <pc:docMk/>
            <pc:sldMk cId="543718224" sldId="278"/>
            <ac:spMk id="7" creationId="{B43958F1-6B7D-D645-8665-03DE59FCFE02}"/>
          </ac:spMkLst>
        </pc:spChg>
      </pc:sldChg>
    </pc:docChg>
  </pc:docChgLst>
  <pc:docChgLst>
    <pc:chgData name="Taryn Somerville" userId="69027dbc-bab2-498d-a7ad-5b94e4d4fd30" providerId="ADAL" clId="{64C0FA9B-3448-49D0-8605-7B98FAD56807}"/>
    <pc:docChg chg="custSel addSld modSld">
      <pc:chgData name="Taryn Somerville" userId="69027dbc-bab2-498d-a7ad-5b94e4d4fd30" providerId="ADAL" clId="{64C0FA9B-3448-49D0-8605-7B98FAD56807}" dt="2026-04-20T04:55:50.753" v="188" actId="12789"/>
      <pc:docMkLst>
        <pc:docMk/>
      </pc:docMkLst>
      <pc:sldChg chg="modSp mod">
        <pc:chgData name="Taryn Somerville" userId="69027dbc-bab2-498d-a7ad-5b94e4d4fd30" providerId="ADAL" clId="{64C0FA9B-3448-49D0-8605-7B98FAD56807}" dt="2026-04-20T04:51:52.737" v="112" actId="12789"/>
        <pc:sldMkLst>
          <pc:docMk/>
          <pc:sldMk cId="960750573" sldId="270"/>
        </pc:sldMkLst>
        <pc:spChg chg="mod">
          <ac:chgData name="Taryn Somerville" userId="69027dbc-bab2-498d-a7ad-5b94e4d4fd30" providerId="ADAL" clId="{64C0FA9B-3448-49D0-8605-7B98FAD56807}" dt="2026-04-20T04:51:52.737" v="112" actId="12789"/>
          <ac:spMkLst>
            <pc:docMk/>
            <pc:sldMk cId="960750573" sldId="270"/>
            <ac:spMk id="7" creationId="{008A4935-AFB3-A6AB-C0C2-042D11F41A01}"/>
          </ac:spMkLst>
        </pc:spChg>
      </pc:sldChg>
      <pc:sldChg chg="modSp mod">
        <pc:chgData name="Taryn Somerville" userId="69027dbc-bab2-498d-a7ad-5b94e4d4fd30" providerId="ADAL" clId="{64C0FA9B-3448-49D0-8605-7B98FAD56807}" dt="2026-04-20T04:52:07.768" v="115" actId="12789"/>
        <pc:sldMkLst>
          <pc:docMk/>
          <pc:sldMk cId="3487116205" sldId="275"/>
        </pc:sldMkLst>
        <pc:spChg chg="mod">
          <ac:chgData name="Taryn Somerville" userId="69027dbc-bab2-498d-a7ad-5b94e4d4fd30" providerId="ADAL" clId="{64C0FA9B-3448-49D0-8605-7B98FAD56807}" dt="2026-04-20T04:52:07.768" v="115" actId="12789"/>
          <ac:spMkLst>
            <pc:docMk/>
            <pc:sldMk cId="3487116205" sldId="275"/>
            <ac:spMk id="7" creationId="{97A6C668-CE33-790A-2530-3ABC46F6C292}"/>
          </ac:spMkLst>
        </pc:spChg>
      </pc:sldChg>
      <pc:sldChg chg="modSp mod">
        <pc:chgData name="Taryn Somerville" userId="69027dbc-bab2-498d-a7ad-5b94e4d4fd30" providerId="ADAL" clId="{64C0FA9B-3448-49D0-8605-7B98FAD56807}" dt="2026-04-20T04:55:11.957" v="160" actId="1076"/>
        <pc:sldMkLst>
          <pc:docMk/>
          <pc:sldMk cId="3226427980" sldId="276"/>
        </pc:sldMkLst>
        <pc:spChg chg="mod">
          <ac:chgData name="Taryn Somerville" userId="69027dbc-bab2-498d-a7ad-5b94e4d4fd30" providerId="ADAL" clId="{64C0FA9B-3448-49D0-8605-7B98FAD56807}" dt="2026-04-20T04:55:11.957" v="160" actId="1076"/>
          <ac:spMkLst>
            <pc:docMk/>
            <pc:sldMk cId="3226427980" sldId="276"/>
            <ac:spMk id="7" creationId="{1805F020-1569-0887-2296-A32B5D886F06}"/>
          </ac:spMkLst>
        </pc:spChg>
      </pc:sldChg>
      <pc:sldChg chg="modSp mod">
        <pc:chgData name="Taryn Somerville" userId="69027dbc-bab2-498d-a7ad-5b94e4d4fd30" providerId="ADAL" clId="{64C0FA9B-3448-49D0-8605-7B98FAD56807}" dt="2026-04-20T04:55:50.753" v="188" actId="12789"/>
        <pc:sldMkLst>
          <pc:docMk/>
          <pc:sldMk cId="543718224" sldId="278"/>
        </pc:sldMkLst>
        <pc:spChg chg="mod">
          <ac:chgData name="Taryn Somerville" userId="69027dbc-bab2-498d-a7ad-5b94e4d4fd30" providerId="ADAL" clId="{64C0FA9B-3448-49D0-8605-7B98FAD56807}" dt="2026-04-20T04:55:50.753" v="188" actId="12789"/>
          <ac:spMkLst>
            <pc:docMk/>
            <pc:sldMk cId="543718224" sldId="278"/>
            <ac:spMk id="7" creationId="{B43958F1-6B7D-D645-8665-03DE59FCFE02}"/>
          </ac:spMkLst>
        </pc:spChg>
      </pc:sldChg>
      <pc:sldChg chg="modSp add mod">
        <pc:chgData name="Taryn Somerville" userId="69027dbc-bab2-498d-a7ad-5b94e4d4fd30" providerId="ADAL" clId="{64C0FA9B-3448-49D0-8605-7B98FAD56807}" dt="2026-04-20T04:52:45.657" v="123" actId="403"/>
        <pc:sldMkLst>
          <pc:docMk/>
          <pc:sldMk cId="3220452414" sldId="279"/>
        </pc:sldMkLst>
        <pc:spChg chg="mod">
          <ac:chgData name="Taryn Somerville" userId="69027dbc-bab2-498d-a7ad-5b94e4d4fd30" providerId="ADAL" clId="{64C0FA9B-3448-49D0-8605-7B98FAD56807}" dt="2026-04-20T04:52:45.657" v="123" actId="403"/>
          <ac:spMkLst>
            <pc:docMk/>
            <pc:sldMk cId="3220452414" sldId="279"/>
            <ac:spMk id="7" creationId="{233AD8F5-9E5F-311A-9B93-AFCC4313F630}"/>
          </ac:spMkLst>
        </pc:spChg>
      </pc:sldChg>
      <pc:sldChg chg="modSp add mod">
        <pc:chgData name="Taryn Somerville" userId="69027dbc-bab2-498d-a7ad-5b94e4d4fd30" providerId="ADAL" clId="{64C0FA9B-3448-49D0-8605-7B98FAD56807}" dt="2026-04-20T04:52:50.946" v="127" actId="404"/>
        <pc:sldMkLst>
          <pc:docMk/>
          <pc:sldMk cId="3199246846" sldId="280"/>
        </pc:sldMkLst>
        <pc:spChg chg="mod">
          <ac:chgData name="Taryn Somerville" userId="69027dbc-bab2-498d-a7ad-5b94e4d4fd30" providerId="ADAL" clId="{64C0FA9B-3448-49D0-8605-7B98FAD56807}" dt="2026-04-20T04:52:50.946" v="127" actId="404"/>
          <ac:spMkLst>
            <pc:docMk/>
            <pc:sldMk cId="3199246846" sldId="280"/>
            <ac:spMk id="7" creationId="{0E2EE98C-DFFA-83BD-3B70-18E3B3666A7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4/21/2026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9" cy="685907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42EA-DFC4-4C06-B1F4-F7D4C4A06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2154" y="6404902"/>
            <a:ext cx="71614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60CE-669D-483D-BD76-863DDD010F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0000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DB58CA-08BE-CDF4-0102-610F79B4D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08A4935-AFB3-A6AB-C0C2-042D11F41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511" y="481328"/>
            <a:ext cx="10444979" cy="5895345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dirty="0">
                <a:latin typeface="Avenir Next LT Pro" panose="020B0504020202020204" pitchFamily="34" charset="0"/>
              </a:rPr>
              <a:t>Father God, 2 Corinthians 5:19 says you have given us ‘this wonderful message of reconciliation’. You have called us to stand up for justice and </a:t>
            </a:r>
            <a:br>
              <a:rPr lang="en-US" sz="4800" dirty="0">
                <a:latin typeface="Avenir Next LT Pro" panose="020B0504020202020204" pitchFamily="34" charset="0"/>
              </a:rPr>
            </a:br>
            <a:r>
              <a:rPr lang="en-US" sz="4800" dirty="0">
                <a:latin typeface="Avenir Next LT Pro" panose="020B0504020202020204" pitchFamily="34" charset="0"/>
              </a:rPr>
              <a:t>to be one in Christ Jesus.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AFD548-79D7-E387-0B88-259DAE4CB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750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1D107-1CA6-B625-B1B5-26DEB2D0DE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33AD8F5-9E5F-311A-9B93-AFCC4313F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669" y="481328"/>
            <a:ext cx="11576662" cy="5895345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400" dirty="0">
                <a:latin typeface="Avenir Next LT Pro" panose="020B0504020202020204" pitchFamily="34" charset="0"/>
              </a:rPr>
              <a:t>We stand together today, united by our desire for reconciliation.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latin typeface="Avenir Next LT Pro" panose="020B05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5400" b="1" dirty="0">
                <a:latin typeface="Avenir Next LT Pro" panose="020B0504020202020204" pitchFamily="34" charset="77"/>
              </a:rPr>
              <a:t>Lord, we ask for justice and unity.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16E6FC-4DA3-834F-D0B8-E28073BCB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452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C8443-504B-4B9E-3CFF-82B7F6645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7A6C668-CE33-790A-2530-3ABC46F6C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1561" y="441357"/>
            <a:ext cx="10308879" cy="5975287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800" dirty="0">
                <a:latin typeface="Avenir Next LT Pro" panose="020B0504020202020204" pitchFamily="34" charset="0"/>
              </a:rPr>
              <a:t>We believe that Christ himself is our way of peace. Ephesians 2:14 says, “He has made peace between us... by making us all one family, breaking down the wall of contempt that used to separate us”.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D01C5EB-0580-B4E7-9B96-21FC213F2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116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84CAA-37E4-C1CE-0A68-35512BB10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E2EE98C-DFFA-83BD-3B70-18E3B3666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3505" y="1126377"/>
            <a:ext cx="8464990" cy="4605246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400" dirty="0">
                <a:latin typeface="Avenir Next LT Pro" panose="020B0504020202020204" pitchFamily="34" charset="0"/>
              </a:rPr>
              <a:t>Thank you, Lord, for ongoing healing. 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latin typeface="Avenir Next LT Pro" panose="020B05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5400" b="1" dirty="0">
                <a:latin typeface="Avenir Next LT Pro" panose="020B0504020202020204" pitchFamily="34" charset="0"/>
              </a:rPr>
              <a:t>Lord, let there be healing and peace.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F87618-7A1A-8DB3-ABF8-C2B6B8BD2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46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A1F89-1484-A5E0-D100-5EB81E99C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805F020-1569-0887-2296-A32B5D886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530" y="365126"/>
            <a:ext cx="10980940" cy="5739022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800" dirty="0">
                <a:latin typeface="Avenir Next LT Pro" panose="020B0504020202020204" pitchFamily="34" charset="0"/>
              </a:rPr>
              <a:t>We acknowledge that each of us plays a role in reconciliation. We can learn more about our part in the healing process.  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3900" b="1" dirty="0">
              <a:latin typeface="Avenir Next LT Pro" panose="020B05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5800" b="1" dirty="0">
                <a:latin typeface="Avenir Next LT Pro" panose="020B0504020202020204" pitchFamily="34" charset="0"/>
              </a:rPr>
              <a:t>Lord, let us be more aware of the part we play in this journey.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0287CC-E259-A42C-1FDE-02B2D21C1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427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14143-1B28-FD27-ADFB-E568325CA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43958F1-6B7D-D645-8665-03DE59FCF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815" y="513785"/>
            <a:ext cx="10900371" cy="5830431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5400" dirty="0">
                <a:latin typeface="Avenir Next LT Pro" panose="020B0504020202020204" pitchFamily="34" charset="0"/>
              </a:rPr>
              <a:t>We know you want us to be bridge builders </a:t>
            </a:r>
            <a:r>
              <a:rPr lang="en-US" sz="5400" dirty="0">
                <a:latin typeface="Avenir Next LT Pro" panose="020B0504020202020204" pitchFamily="34" charset="0"/>
                <a:sym typeface="Symbol" panose="05050102010706020507" pitchFamily="18" charset="2"/>
              </a:rPr>
              <a:t></a:t>
            </a:r>
            <a:r>
              <a:rPr lang="en-US" sz="5400" dirty="0">
                <a:latin typeface="Avenir Next LT Pro" panose="020B0504020202020204" pitchFamily="34" charset="0"/>
              </a:rPr>
              <a:t> to listen, reflect, grow and step forward together. In your name, Amen.  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latin typeface="Avenir Next LT Pro" panose="020B0504020202020204" pitchFamily="34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5400" b="1" dirty="0">
                <a:latin typeface="Avenir Next LT Pro" panose="020B0504020202020204" pitchFamily="34" charset="0"/>
              </a:rPr>
              <a:t>Amen. </a:t>
            </a:r>
            <a:endParaRPr lang="en-AU" sz="5400" b="1" dirty="0">
              <a:latin typeface="Avenir Next LT Pro" panose="020B05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4B349A8-CA26-1A8D-92E3-263E3BE20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71822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0575D36-B971-BA4E-9218-EB48AAB76A1E}" vid="{CF8FA7C2-2CED-6246-ABD6-0979C202BD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D74F41-8B89-43AA-90AE-6260BF2FA137}">
  <ds:schemaRefs>
    <ds:schemaRef ds:uri="7357dd1f-699d-4d79-9a3b-b8d4e997a419"/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schemas.microsoft.com/sharepoint/v3"/>
    <ds:schemaRef ds:uri="http://schemas.openxmlformats.org/package/2006/metadata/core-properties"/>
    <ds:schemaRef ds:uri="b7e36264-b76b-4546-857f-03fce5c6ba07"/>
  </ds:schemaRefs>
</ds:datastoreItem>
</file>

<file path=customXml/itemProps2.xml><?xml version="1.0" encoding="utf-8"?>
<ds:datastoreItem xmlns:ds="http://schemas.openxmlformats.org/officeDocument/2006/customXml" ds:itemID="{CCE08B50-149C-4FEB-84EE-052CCEA1E3C1}"/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186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Avenir Next LT Pro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Taryn Somerville</cp:lastModifiedBy>
  <cp:revision>4</cp:revision>
  <dcterms:created xsi:type="dcterms:W3CDTF">2025-12-11T23:41:42Z</dcterms:created>
  <dcterms:modified xsi:type="dcterms:W3CDTF">2026-04-21T02:30:34Z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