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16"/>
  </p:notesMasterIdLst>
  <p:sldIdLst>
    <p:sldId id="269" r:id="rId6"/>
    <p:sldId id="270" r:id="rId7"/>
    <p:sldId id="268" r:id="rId8"/>
    <p:sldId id="257" r:id="rId9"/>
    <p:sldId id="275" r:id="rId10"/>
    <p:sldId id="276" r:id="rId11"/>
    <p:sldId id="277" r:id="rId12"/>
    <p:sldId id="278" r:id="rId13"/>
    <p:sldId id="279" r:id="rId14"/>
    <p:sldId id="28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A987"/>
    <a:srgbClr val="424242"/>
    <a:srgbClr val="5E5E5E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60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115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custSel modSld">
      <pc:chgData name="Taryn Somerville" userId="69027dbc-bab2-498d-a7ad-5b94e4d4fd30" providerId="ADAL" clId="{64C0FA9B-3448-49D0-8605-7B98FAD56807}" dt="2026-04-20T04:36:45.938" v="174" actId="12788"/>
      <pc:docMkLst>
        <pc:docMk/>
      </pc:docMkLst>
      <pc:sldChg chg="modSp mod">
        <pc:chgData name="Taryn Somerville" userId="69027dbc-bab2-498d-a7ad-5b94e4d4fd30" providerId="ADAL" clId="{64C0FA9B-3448-49D0-8605-7B98FAD56807}" dt="2026-04-20T04:30:57.732" v="49" actId="12789"/>
        <pc:sldMkLst>
          <pc:docMk/>
          <pc:sldMk cId="573671431" sldId="257"/>
        </pc:sldMkLst>
        <pc:spChg chg="mod">
          <ac:chgData name="Taryn Somerville" userId="69027dbc-bab2-498d-a7ad-5b94e4d4fd30" providerId="ADAL" clId="{64C0FA9B-3448-49D0-8605-7B98FAD56807}" dt="2026-04-20T04:30:57.732" v="49" actId="12789"/>
          <ac:spMkLst>
            <pc:docMk/>
            <pc:sldMk cId="573671431" sldId="257"/>
            <ac:spMk id="5" creationId="{6942806E-B805-ECFC-1778-7C68B94EAD2D}"/>
          </ac:spMkLst>
        </pc:spChg>
      </pc:sldChg>
      <pc:sldChg chg="modSp mod">
        <pc:chgData name="Taryn Somerville" userId="69027dbc-bab2-498d-a7ad-5b94e4d4fd30" providerId="ADAL" clId="{64C0FA9B-3448-49D0-8605-7B98FAD56807}" dt="2026-04-20T04:30:13.334" v="34" actId="12788"/>
        <pc:sldMkLst>
          <pc:docMk/>
          <pc:sldMk cId="3867841866" sldId="268"/>
        </pc:sldMkLst>
        <pc:spChg chg="mod">
          <ac:chgData name="Taryn Somerville" userId="69027dbc-bab2-498d-a7ad-5b94e4d4fd30" providerId="ADAL" clId="{64C0FA9B-3448-49D0-8605-7B98FAD56807}" dt="2026-04-20T04:30:13.334" v="34" actId="12788"/>
          <ac:spMkLst>
            <pc:docMk/>
            <pc:sldMk cId="3867841866" sldId="268"/>
            <ac:spMk id="2" creationId="{F4068E0B-6CC5-BAFF-1E4F-13E245BF8879}"/>
          </ac:spMkLst>
        </pc:spChg>
      </pc:sldChg>
      <pc:sldChg chg="modSp mod">
        <pc:chgData name="Taryn Somerville" userId="69027dbc-bab2-498d-a7ad-5b94e4d4fd30" providerId="ADAL" clId="{64C0FA9B-3448-49D0-8605-7B98FAD56807}" dt="2026-04-20T04:29:42.755" v="19" actId="27636"/>
        <pc:sldMkLst>
          <pc:docMk/>
          <pc:sldMk cId="960750573" sldId="270"/>
        </pc:sldMkLst>
        <pc:spChg chg="mod">
          <ac:chgData name="Taryn Somerville" userId="69027dbc-bab2-498d-a7ad-5b94e4d4fd30" providerId="ADAL" clId="{64C0FA9B-3448-49D0-8605-7B98FAD56807}" dt="2026-04-20T04:29:42.755" v="19" actId="27636"/>
          <ac:spMkLst>
            <pc:docMk/>
            <pc:sldMk cId="960750573" sldId="270"/>
            <ac:spMk id="7" creationId="{008A4935-AFB3-A6AB-C0C2-042D11F41A01}"/>
          </ac:spMkLst>
        </pc:spChg>
      </pc:sldChg>
      <pc:sldChg chg="modSp mod">
        <pc:chgData name="Taryn Somerville" userId="69027dbc-bab2-498d-a7ad-5b94e4d4fd30" providerId="ADAL" clId="{64C0FA9B-3448-49D0-8605-7B98FAD56807}" dt="2026-04-20T04:31:48.544" v="66" actId="12789"/>
        <pc:sldMkLst>
          <pc:docMk/>
          <pc:sldMk cId="3979859613" sldId="275"/>
        </pc:sldMkLst>
        <pc:spChg chg="mod">
          <ac:chgData name="Taryn Somerville" userId="69027dbc-bab2-498d-a7ad-5b94e4d4fd30" providerId="ADAL" clId="{64C0FA9B-3448-49D0-8605-7B98FAD56807}" dt="2026-04-20T04:31:48.544" v="66" actId="12789"/>
          <ac:spMkLst>
            <pc:docMk/>
            <pc:sldMk cId="3979859613" sldId="275"/>
            <ac:spMk id="7" creationId="{A3725FA1-8684-0D8F-BDFC-2E2C82E7A60C}"/>
          </ac:spMkLst>
        </pc:spChg>
      </pc:sldChg>
      <pc:sldChg chg="modSp mod">
        <pc:chgData name="Taryn Somerville" userId="69027dbc-bab2-498d-a7ad-5b94e4d4fd30" providerId="ADAL" clId="{64C0FA9B-3448-49D0-8605-7B98FAD56807}" dt="2026-04-20T04:32:16.535" v="81" actId="12789"/>
        <pc:sldMkLst>
          <pc:docMk/>
          <pc:sldMk cId="2426568590" sldId="276"/>
        </pc:sldMkLst>
        <pc:spChg chg="mod">
          <ac:chgData name="Taryn Somerville" userId="69027dbc-bab2-498d-a7ad-5b94e4d4fd30" providerId="ADAL" clId="{64C0FA9B-3448-49D0-8605-7B98FAD56807}" dt="2026-04-20T04:32:16.535" v="81" actId="12789"/>
          <ac:spMkLst>
            <pc:docMk/>
            <pc:sldMk cId="2426568590" sldId="276"/>
            <ac:spMk id="2" creationId="{0485EEF4-93A4-F6D0-E4E9-87671599E5C2}"/>
          </ac:spMkLst>
        </pc:spChg>
      </pc:sldChg>
      <pc:sldChg chg="modSp mod">
        <pc:chgData name="Taryn Somerville" userId="69027dbc-bab2-498d-a7ad-5b94e4d4fd30" providerId="ADAL" clId="{64C0FA9B-3448-49D0-8605-7B98FAD56807}" dt="2026-04-20T04:32:56.211" v="95" actId="12789"/>
        <pc:sldMkLst>
          <pc:docMk/>
          <pc:sldMk cId="1483079004" sldId="277"/>
        </pc:sldMkLst>
        <pc:spChg chg="mod">
          <ac:chgData name="Taryn Somerville" userId="69027dbc-bab2-498d-a7ad-5b94e4d4fd30" providerId="ADAL" clId="{64C0FA9B-3448-49D0-8605-7B98FAD56807}" dt="2026-04-20T04:32:56.211" v="95" actId="12789"/>
          <ac:spMkLst>
            <pc:docMk/>
            <pc:sldMk cId="1483079004" sldId="277"/>
            <ac:spMk id="5" creationId="{A1FA3CE1-C507-743C-8962-4B280F5784AB}"/>
          </ac:spMkLst>
        </pc:spChg>
      </pc:sldChg>
      <pc:sldChg chg="modSp mod">
        <pc:chgData name="Taryn Somerville" userId="69027dbc-bab2-498d-a7ad-5b94e4d4fd30" providerId="ADAL" clId="{64C0FA9B-3448-49D0-8605-7B98FAD56807}" dt="2026-04-20T04:33:26.242" v="109" actId="20577"/>
        <pc:sldMkLst>
          <pc:docMk/>
          <pc:sldMk cId="4049398998" sldId="278"/>
        </pc:sldMkLst>
        <pc:spChg chg="mod">
          <ac:chgData name="Taryn Somerville" userId="69027dbc-bab2-498d-a7ad-5b94e4d4fd30" providerId="ADAL" clId="{64C0FA9B-3448-49D0-8605-7B98FAD56807}" dt="2026-04-20T04:33:26.242" v="109" actId="20577"/>
          <ac:spMkLst>
            <pc:docMk/>
            <pc:sldMk cId="4049398998" sldId="278"/>
            <ac:spMk id="7" creationId="{101C2924-D4C0-1DE7-F441-50E523885665}"/>
          </ac:spMkLst>
        </pc:spChg>
      </pc:sldChg>
      <pc:sldChg chg="modSp mod">
        <pc:chgData name="Taryn Somerville" userId="69027dbc-bab2-498d-a7ad-5b94e4d4fd30" providerId="ADAL" clId="{64C0FA9B-3448-49D0-8605-7B98FAD56807}" dt="2026-04-20T04:35:07.058" v="142" actId="12789"/>
        <pc:sldMkLst>
          <pc:docMk/>
          <pc:sldMk cId="1516298420" sldId="279"/>
        </pc:sldMkLst>
        <pc:spChg chg="mod">
          <ac:chgData name="Taryn Somerville" userId="69027dbc-bab2-498d-a7ad-5b94e4d4fd30" providerId="ADAL" clId="{64C0FA9B-3448-49D0-8605-7B98FAD56807}" dt="2026-04-20T04:35:07.058" v="142" actId="12789"/>
          <ac:spMkLst>
            <pc:docMk/>
            <pc:sldMk cId="1516298420" sldId="279"/>
            <ac:spMk id="2" creationId="{55A36D42-9479-7216-402F-95FC1AC7234C}"/>
          </ac:spMkLst>
        </pc:spChg>
      </pc:sldChg>
      <pc:sldChg chg="modSp mod">
        <pc:chgData name="Taryn Somerville" userId="69027dbc-bab2-498d-a7ad-5b94e4d4fd30" providerId="ADAL" clId="{64C0FA9B-3448-49D0-8605-7B98FAD56807}" dt="2026-04-20T04:36:45.938" v="174" actId="12788"/>
        <pc:sldMkLst>
          <pc:docMk/>
          <pc:sldMk cId="3791334751" sldId="280"/>
        </pc:sldMkLst>
        <pc:spChg chg="mod">
          <ac:chgData name="Taryn Somerville" userId="69027dbc-bab2-498d-a7ad-5b94e4d4fd30" providerId="ADAL" clId="{64C0FA9B-3448-49D0-8605-7B98FAD56807}" dt="2026-04-20T04:36:45.938" v="174" actId="12788"/>
          <ac:spMkLst>
            <pc:docMk/>
            <pc:sldMk cId="3791334751" sldId="280"/>
            <ac:spMk id="5" creationId="{11ABF72D-F832-F5D4-6AA3-397C953572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7D1AA4-5015-A34B-EA41-A63F1A027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78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9E69-0232-4395-8782-5F4D20A5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365125"/>
            <a:ext cx="10167644" cy="13248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56533-4789-4212-AFA9-3381A217C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67493" y="1825625"/>
            <a:ext cx="10167644" cy="43513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F1D1C-E2E5-46EF-9818-F6A4C107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3" y="6404902"/>
            <a:ext cx="685611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17A5-C004-4624-8EC5-063F30D4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2708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765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6DDDD8-3504-4C71-9DAA-B5392CA2B6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93782" y="365125"/>
            <a:ext cx="2358994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FF2824-E4DE-4F8C-8DA5-B45F628AA7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85132" y="365125"/>
            <a:ext cx="7639975" cy="58118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98CF0D67-9C55-D296-47C6-726D19146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17F9E76-877A-1F9A-4CD0-E2A74FE84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0241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7D1AA4-5015-A34B-EA41-A63F1A027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168" y="1873886"/>
            <a:ext cx="8681663" cy="2034176"/>
          </a:xfrm>
        </p:spPr>
        <p:txBody>
          <a:bodyPr lIns="90000" anchor="ctr">
            <a:normAutofit/>
          </a:bodyPr>
          <a:lstStyle>
            <a:lvl1pPr algn="ctr">
              <a:defRPr sz="66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5168" y="4229422"/>
            <a:ext cx="8681663" cy="84282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7D1AA4-5015-A34B-EA41-A63F1A027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168" y="1873886"/>
            <a:ext cx="8681663" cy="2034176"/>
          </a:xfrm>
        </p:spPr>
        <p:txBody>
          <a:bodyPr lIns="90000" anchor="ctr">
            <a:normAutofit/>
          </a:bodyPr>
          <a:lstStyle>
            <a:lvl1pPr algn="ctr">
              <a:defRPr sz="66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5168" y="4229422"/>
            <a:ext cx="8681663" cy="84282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8594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7D1AA4-5015-A34B-EA41-A63F1A027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" y="0"/>
            <a:ext cx="12191045" cy="685853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168" y="1873886"/>
            <a:ext cx="8681663" cy="2034176"/>
          </a:xfrm>
        </p:spPr>
        <p:txBody>
          <a:bodyPr lIns="90000" anchor="ctr">
            <a:normAutofit/>
          </a:bodyPr>
          <a:lstStyle>
            <a:lvl1pPr algn="ctr">
              <a:defRPr sz="660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5168" y="4229422"/>
            <a:ext cx="8681663" cy="84282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258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365125"/>
            <a:ext cx="11075542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4" y="1825625"/>
            <a:ext cx="11075542" cy="4143660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365125"/>
            <a:ext cx="11075542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4" y="1825625"/>
            <a:ext cx="11075542" cy="4143660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9004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" y="0"/>
            <a:ext cx="12191045" cy="68585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804" y="365125"/>
            <a:ext cx="11075542" cy="1324800"/>
          </a:xfrm>
        </p:spPr>
        <p:txBody>
          <a:bodyPr anchor="b" anchorCtr="0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804" y="1825625"/>
            <a:ext cx="11075542" cy="4143660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619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BDBCB8C-6388-0CD3-8095-821BCC8C1D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89051" y="572784"/>
            <a:ext cx="11013897" cy="57124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3182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00D950-BA82-E2C8-FA1C-D1148CEA6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" y="0"/>
            <a:ext cx="12191045" cy="6858535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BDBCB8C-6388-0CD3-8095-821BCC8C1D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89051" y="572784"/>
            <a:ext cx="11013897" cy="57124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890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1" r:id="rId2"/>
    <p:sldLayoutId id="2147483678" r:id="rId3"/>
    <p:sldLayoutId id="2147483679" r:id="rId4"/>
    <p:sldLayoutId id="2147483662" r:id="rId5"/>
    <p:sldLayoutId id="2147483676" r:id="rId6"/>
    <p:sldLayoutId id="2147483677" r:id="rId7"/>
    <p:sldLayoutId id="2147483680" r:id="rId8"/>
    <p:sldLayoutId id="2147483681" r:id="rId9"/>
    <p:sldLayoutId id="2147483663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52" r:id="rId18"/>
    <p:sldLayoutId id="2147483657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43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1B192D-403A-6ECB-5C31-6AE43F48C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DE9CCA-EC70-171B-3E2D-4EC7A4063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3" y="5952551"/>
            <a:ext cx="1668457" cy="540324"/>
          </a:xfrm>
          <a:prstGeom prst="rect">
            <a:avLst/>
          </a:prstGeom>
        </p:spPr>
      </p:pic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11ABF72D-F832-F5D4-6AA3-397C95357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9022" y="454167"/>
            <a:ext cx="9813956" cy="594966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We are ‘all in’.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We commit to walking the road of reconciliation with humility, courage and love.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791334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DB58CA-08BE-CDF4-0102-610F79B4D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08A4935-AFB3-A6AB-C0C2-042D11F41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05" y="502829"/>
            <a:ext cx="10701791" cy="5852342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/>
              <a:t>“Reconciliation is not merely a commitment </a:t>
            </a:r>
            <a:r>
              <a:rPr lang="en-AU" sz="6000" b="1" dirty="0"/>
              <a:t>—</a:t>
            </a:r>
            <a:r>
              <a:rPr lang="en-US" sz="6000" b="1" dirty="0"/>
              <a:t> it is a profound responsibility, a continuous journey, and a shared vision for a just and inclusive future.”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AFD548-79D7-E387-0B88-259DAE4CB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4" y="5952551"/>
            <a:ext cx="1668455" cy="54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50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7C51CF-1FB8-F8F0-48B0-FA98EA606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3" y="5952551"/>
            <a:ext cx="1668457" cy="540323"/>
          </a:xfrm>
          <a:prstGeom prst="rect">
            <a:avLst/>
          </a:prstGeom>
        </p:spPr>
      </p:pic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F4068E0B-6CC5-BAFF-1E4F-13E245BF8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6272" y="1871804"/>
            <a:ext cx="8719456" cy="311439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6000" b="1" dirty="0">
                <a:ea typeface="Calibri"/>
                <a:cs typeface="Calibri"/>
              </a:rPr>
              <a:t>Where do I need to listen more deeply?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867841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1E661D4-D459-6513-A6DA-AFB741E80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3" y="5952551"/>
            <a:ext cx="1668457" cy="540324"/>
          </a:xfrm>
          <a:prstGeom prst="rect">
            <a:avLst/>
          </a:prstGeom>
        </p:spPr>
      </p:pic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942806E-B805-ECFC-1778-7C68B94EA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2943" y="1283330"/>
            <a:ext cx="8486115" cy="4291341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What assumptions do I need to challenge?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573671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F705CC-C884-D692-308A-4C6D9AFE5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3725FA1-8684-0D8F-BDFC-2E2C82E7A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6155" y="792230"/>
            <a:ext cx="9599691" cy="5273541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How can I learn more about the need for reconciliation?</a:t>
            </a:r>
            <a:endParaRPr lang="en-US" sz="60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538524-1CA5-2EA0-DFEB-54929C23E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4" y="5952551"/>
            <a:ext cx="1668455" cy="54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59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07C38D-E0DD-2D3E-0F01-C943ACF88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EA8E09-1CE1-23D7-BAA2-4940D1B07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3" y="5952551"/>
            <a:ext cx="1668457" cy="540323"/>
          </a:xfrm>
          <a:prstGeom prst="rect">
            <a:avLst/>
          </a:prstGeom>
        </p:spPr>
      </p:pic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0485EEF4-93A4-F6D0-E4E9-87671599E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6272" y="1962339"/>
            <a:ext cx="8719456" cy="293332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6000" b="1" dirty="0">
                <a:ea typeface="Calibri"/>
                <a:cs typeface="Calibri"/>
              </a:rPr>
              <a:t>Where do I need to listen more deeply?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426568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12B210-56C4-0728-480C-34C158786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D64E3A-B8DB-DE11-9B7D-D5441FD832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3" y="5952551"/>
            <a:ext cx="1668457" cy="540324"/>
          </a:xfrm>
          <a:prstGeom prst="rect">
            <a:avLst/>
          </a:prstGeom>
        </p:spPr>
      </p:pic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A1FA3CE1-C507-743C-8962-4B280F578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4167" y="961931"/>
            <a:ext cx="10103667" cy="4934138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What relationships could I intentionally build?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483079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465C3D-0CE3-BC18-A15A-FE74902B8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01C2924-D4C0-1DE7-F441-50E523885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0443" y="807252"/>
            <a:ext cx="8371114" cy="524349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What practical action can I take this year?</a:t>
            </a:r>
            <a:endParaRPr lang="en-US" sz="60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D722E9-99C1-28D7-55E8-B395F6D49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4" y="5952551"/>
            <a:ext cx="1668455" cy="54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98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FCBDB3-3ECF-BD5A-429B-0C9FAEAD6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3457BD-4577-6211-D8E1-FCCC3A15A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9573" y="5952551"/>
            <a:ext cx="1668457" cy="540323"/>
          </a:xfrm>
          <a:prstGeom prst="rect">
            <a:avLst/>
          </a:prstGeom>
        </p:spPr>
      </p:pic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55A36D42-9479-7216-402F-95FC1AC723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1121" y="1004986"/>
            <a:ext cx="9949758" cy="4848028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ea typeface="Calibri"/>
                <a:cs typeface="Calibri"/>
              </a:rPr>
              <a:t>How can our church </a:t>
            </a:r>
            <a:br>
              <a:rPr lang="en-US" sz="6000" b="1" dirty="0">
                <a:ea typeface="Calibri"/>
                <a:cs typeface="Calibri"/>
              </a:rPr>
            </a:br>
            <a:r>
              <a:rPr lang="en-US" sz="6000" b="1" dirty="0">
                <a:ea typeface="Calibri"/>
                <a:cs typeface="Calibri"/>
              </a:rPr>
              <a:t>embody reconciliation, not just talk about it?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5162984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24C7CD84-EB58-C441-9548-3436DF3126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schemas.microsoft.com/office/2006/documentManagement/types"/>
    <ds:schemaRef ds:uri="http://purl.org/dc/terms/"/>
    <ds:schemaRef ds:uri="http://www.w3.org/XML/1998/namespace"/>
    <ds:schemaRef ds:uri="b7e36264-b76b-4546-857f-03fce5c6ba07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09AF2F-4CF5-4090-B39D-0B93B617C43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117</Words>
  <Application>Microsoft Office PowerPoint</Application>
  <PresentationFormat>Widescreen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4</cp:revision>
  <dcterms:created xsi:type="dcterms:W3CDTF">2025-12-11T23:41:42Z</dcterms:created>
  <dcterms:modified xsi:type="dcterms:W3CDTF">2026-04-21T02:57:12Z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