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D1BC2EF-561E-DE48-BF27-D09BE88DC7E0}" v="3" dt="2026-04-21T05:20:28.5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46"/>
    <p:restoredTop sz="94658"/>
  </p:normalViewPr>
  <p:slideViewPr>
    <p:cSldViewPr snapToGrid="0">
      <p:cViewPr varScale="1">
        <p:scale>
          <a:sx n="120" d="100"/>
          <a:sy n="120" d="100"/>
        </p:scale>
        <p:origin x="110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enny Yoso" userId="5faba394-ca9d-4757-86af-e73ecccc005a" providerId="ADAL" clId="{A7448005-5BCB-5487-A8A8-733685A51829}"/>
    <pc:docChg chg="modSld">
      <pc:chgData name="Sienny Yoso" userId="5faba394-ca9d-4757-86af-e73ecccc005a" providerId="ADAL" clId="{A7448005-5BCB-5487-A8A8-733685A51829}" dt="2026-04-14T07:09:13.283" v="2" actId="1076"/>
      <pc:docMkLst>
        <pc:docMk/>
      </pc:docMkLst>
      <pc:sldChg chg="addSp modSp">
        <pc:chgData name="Sienny Yoso" userId="5faba394-ca9d-4757-86af-e73ecccc005a" providerId="ADAL" clId="{A7448005-5BCB-5487-A8A8-733685A51829}" dt="2026-04-14T07:09:13.283" v="2" actId="1076"/>
        <pc:sldMkLst>
          <pc:docMk/>
          <pc:sldMk cId="151172742" sldId="256"/>
        </pc:sldMkLst>
      </pc:sldChg>
    </pc:docChg>
  </pc:docChgLst>
  <pc:docChgLst>
    <pc:chgData name="Kelly Powell" userId="26cb489c-01a7-4f0a-a248-556fde00c9e7" providerId="ADAL" clId="{D1803571-7AE0-59F1-A08C-26DE6B5510C1}"/>
    <pc:docChg chg="custSel modSld">
      <pc:chgData name="Kelly Powell" userId="26cb489c-01a7-4f0a-a248-556fde00c9e7" providerId="ADAL" clId="{D1803571-7AE0-59F1-A08C-26DE6B5510C1}" dt="2026-04-14T11:46:30.599" v="7" actId="14100"/>
      <pc:docMkLst>
        <pc:docMk/>
      </pc:docMkLst>
      <pc:sldChg chg="addSp delSp modSp mod">
        <pc:chgData name="Kelly Powell" userId="26cb489c-01a7-4f0a-a248-556fde00c9e7" providerId="ADAL" clId="{D1803571-7AE0-59F1-A08C-26DE6B5510C1}" dt="2026-04-14T11:46:30.599" v="7" actId="14100"/>
        <pc:sldMkLst>
          <pc:docMk/>
          <pc:sldMk cId="151172742" sldId="256"/>
        </pc:sldMkLst>
        <pc:picChg chg="add mod">
          <ac:chgData name="Kelly Powell" userId="26cb489c-01a7-4f0a-a248-556fde00c9e7" providerId="ADAL" clId="{D1803571-7AE0-59F1-A08C-26DE6B5510C1}" dt="2026-04-14T11:46:30.599" v="7" actId="14100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  <pc:docChgLst>
    <pc:chgData name="Ryan Harrison" userId="37f9ab52-a770-467c-8778-ce98ce82e68d" providerId="ADAL" clId="{B0FEBA3E-8D5E-56C6-B23D-8412BA93C106}"/>
    <pc:docChg chg="modSld">
      <pc:chgData name="Ryan Harrison" userId="37f9ab52-a770-467c-8778-ce98ce82e68d" providerId="ADAL" clId="{B0FEBA3E-8D5E-56C6-B23D-8412BA93C106}" dt="2026-04-21T05:20:28.520" v="37" actId="14826"/>
      <pc:docMkLst>
        <pc:docMk/>
      </pc:docMkLst>
      <pc:sldChg chg="addSp modSp">
        <pc:chgData name="Ryan Harrison" userId="37f9ab52-a770-467c-8778-ce98ce82e68d" providerId="ADAL" clId="{B0FEBA3E-8D5E-56C6-B23D-8412BA93C106}" dt="2026-04-21T05:20:28.520" v="37" actId="14826"/>
        <pc:sldMkLst>
          <pc:docMk/>
          <pc:sldMk cId="151172742" sldId="256"/>
        </pc:sldMkLst>
        <pc:picChg chg="add mod">
          <ac:chgData name="Ryan Harrison" userId="37f9ab52-a770-467c-8778-ce98ce82e68d" providerId="ADAL" clId="{B0FEBA3E-8D5E-56C6-B23D-8412BA93C106}" dt="2026-04-21T05:20:17.490" v="36" actId="571"/>
          <ac:picMkLst>
            <pc:docMk/>
            <pc:sldMk cId="151172742" sldId="256"/>
            <ac:picMk id="2" creationId="{74CE6863-62F0-64EF-FD1A-59332AAAA2AE}"/>
          </ac:picMkLst>
        </pc:picChg>
        <pc:picChg chg="mod">
          <ac:chgData name="Ryan Harrison" userId="37f9ab52-a770-467c-8778-ce98ce82e68d" providerId="ADAL" clId="{B0FEBA3E-8D5E-56C6-B23D-8412BA93C106}" dt="2026-04-21T05:20:28.520" v="37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4/21/26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4/21/26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4/21/26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4/21/26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4/21/26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4/21/26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4/21/26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4/21/26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4/21/26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4/21/26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4/21/26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4/21/26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1</cp:revision>
  <dcterms:created xsi:type="dcterms:W3CDTF">2025-02-25T00:13:26Z</dcterms:created>
  <dcterms:modified xsi:type="dcterms:W3CDTF">2026-04-21T05:20:32Z</dcterms:modified>
</cp:coreProperties>
</file>