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19"/>
  </p:notesMasterIdLst>
  <p:sldIdLst>
    <p:sldId id="270" r:id="rId6"/>
    <p:sldId id="269" r:id="rId7"/>
    <p:sldId id="274" r:id="rId8"/>
    <p:sldId id="275" r:id="rId9"/>
    <p:sldId id="276" r:id="rId10"/>
    <p:sldId id="277" r:id="rId11"/>
    <p:sldId id="278" r:id="rId12"/>
    <p:sldId id="280" r:id="rId13"/>
    <p:sldId id="279" r:id="rId14"/>
    <p:sldId id="272" r:id="rId15"/>
    <p:sldId id="281" r:id="rId16"/>
    <p:sldId id="282" r:id="rId17"/>
    <p:sldId id="27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50"/>
    <a:srgbClr val="9D285C"/>
    <a:srgbClr val="C45D3C"/>
    <a:srgbClr val="3C0C00"/>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DAE0F3-3DC9-4C4F-8D7A-565E59301603}" v="2" dt="2026-04-24T04:51:23.4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21" autoAdjust="0"/>
    <p:restoredTop sz="96164"/>
  </p:normalViewPr>
  <p:slideViewPr>
    <p:cSldViewPr snapToGrid="0">
      <p:cViewPr varScale="1">
        <p:scale>
          <a:sx n="106" d="100"/>
          <a:sy n="106" d="100"/>
        </p:scale>
        <p:origin x="99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64C0FA9B-3448-49D0-8605-7B98FAD56807}"/>
    <pc:docChg chg="undo custSel modSld modMainMaster">
      <pc:chgData name="Taryn Somerville" userId="69027dbc-bab2-498d-a7ad-5b94e4d4fd30" providerId="ADAL" clId="{64C0FA9B-3448-49D0-8605-7B98FAD56807}" dt="2026-04-24T06:05:01.559" v="22" actId="14100"/>
      <pc:docMkLst>
        <pc:docMk/>
      </pc:docMkLst>
      <pc:sldChg chg="modSp mod">
        <pc:chgData name="Taryn Somerville" userId="69027dbc-bab2-498d-a7ad-5b94e4d4fd30" providerId="ADAL" clId="{64C0FA9B-3448-49D0-8605-7B98FAD56807}" dt="2026-04-24T04:22:41.517" v="1" actId="12789"/>
        <pc:sldMkLst>
          <pc:docMk/>
          <pc:sldMk cId="2625131307" sldId="269"/>
        </pc:sldMkLst>
        <pc:spChg chg="mod">
          <ac:chgData name="Taryn Somerville" userId="69027dbc-bab2-498d-a7ad-5b94e4d4fd30" providerId="ADAL" clId="{64C0FA9B-3448-49D0-8605-7B98FAD56807}" dt="2026-04-24T04:22:41.517" v="1" actId="12789"/>
          <ac:spMkLst>
            <pc:docMk/>
            <pc:sldMk cId="2625131307" sldId="269"/>
            <ac:spMk id="6" creationId="{E8BF3CA5-C83B-78AE-9DAA-687929CED24F}"/>
          </ac:spMkLst>
        </pc:spChg>
      </pc:sldChg>
      <pc:sldChg chg="delSp mod">
        <pc:chgData name="Taryn Somerville" userId="69027dbc-bab2-498d-a7ad-5b94e4d4fd30" providerId="ADAL" clId="{64C0FA9B-3448-49D0-8605-7B98FAD56807}" dt="2026-04-24T06:04:45.364" v="20" actId="478"/>
        <pc:sldMkLst>
          <pc:docMk/>
          <pc:sldMk cId="3499069001" sldId="270"/>
        </pc:sldMkLst>
        <pc:spChg chg="del">
          <ac:chgData name="Taryn Somerville" userId="69027dbc-bab2-498d-a7ad-5b94e4d4fd30" providerId="ADAL" clId="{64C0FA9B-3448-49D0-8605-7B98FAD56807}" dt="2026-04-24T06:04:45.364" v="20" actId="478"/>
          <ac:spMkLst>
            <pc:docMk/>
            <pc:sldMk cId="3499069001" sldId="270"/>
            <ac:spMk id="2" creationId="{7681C443-6F0E-1EE9-0162-63C8FFC60C42}"/>
          </ac:spMkLst>
        </pc:spChg>
      </pc:sldChg>
      <pc:sldChg chg="delSp modSp mod">
        <pc:chgData name="Taryn Somerville" userId="69027dbc-bab2-498d-a7ad-5b94e4d4fd30" providerId="ADAL" clId="{64C0FA9B-3448-49D0-8605-7B98FAD56807}" dt="2026-04-24T04:52:01.776" v="17" actId="478"/>
        <pc:sldMkLst>
          <pc:docMk/>
          <pc:sldMk cId="3987343378" sldId="272"/>
        </pc:sldMkLst>
        <pc:spChg chg="mod">
          <ac:chgData name="Taryn Somerville" userId="69027dbc-bab2-498d-a7ad-5b94e4d4fd30" providerId="ADAL" clId="{64C0FA9B-3448-49D0-8605-7B98FAD56807}" dt="2026-04-24T04:40:48.206" v="3" actId="14100"/>
          <ac:spMkLst>
            <pc:docMk/>
            <pc:sldMk cId="3987343378" sldId="272"/>
            <ac:spMk id="2" creationId="{41DFF1CA-4BBD-ED65-90F2-8A16EF4E5BBA}"/>
          </ac:spMkLst>
        </pc:spChg>
        <pc:spChg chg="del">
          <ac:chgData name="Taryn Somerville" userId="69027dbc-bab2-498d-a7ad-5b94e4d4fd30" providerId="ADAL" clId="{64C0FA9B-3448-49D0-8605-7B98FAD56807}" dt="2026-04-24T04:52:01.776" v="17" actId="478"/>
          <ac:spMkLst>
            <pc:docMk/>
            <pc:sldMk cId="3987343378" sldId="272"/>
            <ac:spMk id="3" creationId="{EE737690-B05A-555A-46F8-E6B960D7B6DF}"/>
          </ac:spMkLst>
        </pc:spChg>
      </pc:sldChg>
      <pc:sldChg chg="delSp mod">
        <pc:chgData name="Taryn Somerville" userId="69027dbc-bab2-498d-a7ad-5b94e4d4fd30" providerId="ADAL" clId="{64C0FA9B-3448-49D0-8605-7B98FAD56807}" dt="2026-04-24T04:51:34.567" v="10" actId="478"/>
        <pc:sldMkLst>
          <pc:docMk/>
          <pc:sldMk cId="856199767" sldId="274"/>
        </pc:sldMkLst>
        <pc:spChg chg="del">
          <ac:chgData name="Taryn Somerville" userId="69027dbc-bab2-498d-a7ad-5b94e4d4fd30" providerId="ADAL" clId="{64C0FA9B-3448-49D0-8605-7B98FAD56807}" dt="2026-04-24T04:51:34.567" v="10" actId="478"/>
          <ac:spMkLst>
            <pc:docMk/>
            <pc:sldMk cId="856199767" sldId="274"/>
            <ac:spMk id="4" creationId="{7D6F39C0-2A0A-888D-D0C1-BE732D5CAC17}"/>
          </ac:spMkLst>
        </pc:spChg>
      </pc:sldChg>
      <pc:sldChg chg="delSp mod">
        <pc:chgData name="Taryn Somerville" userId="69027dbc-bab2-498d-a7ad-5b94e4d4fd30" providerId="ADAL" clId="{64C0FA9B-3448-49D0-8605-7B98FAD56807}" dt="2026-04-24T04:51:37.839" v="11" actId="478"/>
        <pc:sldMkLst>
          <pc:docMk/>
          <pc:sldMk cId="3490109490" sldId="275"/>
        </pc:sldMkLst>
        <pc:spChg chg="del">
          <ac:chgData name="Taryn Somerville" userId="69027dbc-bab2-498d-a7ad-5b94e4d4fd30" providerId="ADAL" clId="{64C0FA9B-3448-49D0-8605-7B98FAD56807}" dt="2026-04-24T04:51:37.839" v="11" actId="478"/>
          <ac:spMkLst>
            <pc:docMk/>
            <pc:sldMk cId="3490109490" sldId="275"/>
            <ac:spMk id="4" creationId="{50CFBBB4-BDC3-7CA5-B0C2-80A1EBEF13E5}"/>
          </ac:spMkLst>
        </pc:spChg>
      </pc:sldChg>
      <pc:sldChg chg="delSp mod">
        <pc:chgData name="Taryn Somerville" userId="69027dbc-bab2-498d-a7ad-5b94e4d4fd30" providerId="ADAL" clId="{64C0FA9B-3448-49D0-8605-7B98FAD56807}" dt="2026-04-24T04:51:40.578" v="12" actId="478"/>
        <pc:sldMkLst>
          <pc:docMk/>
          <pc:sldMk cId="3544498018" sldId="276"/>
        </pc:sldMkLst>
        <pc:spChg chg="del">
          <ac:chgData name="Taryn Somerville" userId="69027dbc-bab2-498d-a7ad-5b94e4d4fd30" providerId="ADAL" clId="{64C0FA9B-3448-49D0-8605-7B98FAD56807}" dt="2026-04-24T04:51:40.578" v="12" actId="478"/>
          <ac:spMkLst>
            <pc:docMk/>
            <pc:sldMk cId="3544498018" sldId="276"/>
            <ac:spMk id="4" creationId="{C403E411-84C0-1D0F-1ADC-8211B922C4A4}"/>
          </ac:spMkLst>
        </pc:spChg>
      </pc:sldChg>
      <pc:sldChg chg="delSp mod">
        <pc:chgData name="Taryn Somerville" userId="69027dbc-bab2-498d-a7ad-5b94e4d4fd30" providerId="ADAL" clId="{64C0FA9B-3448-49D0-8605-7B98FAD56807}" dt="2026-04-24T04:51:43.767" v="13" actId="478"/>
        <pc:sldMkLst>
          <pc:docMk/>
          <pc:sldMk cId="1487468233" sldId="277"/>
        </pc:sldMkLst>
        <pc:spChg chg="del">
          <ac:chgData name="Taryn Somerville" userId="69027dbc-bab2-498d-a7ad-5b94e4d4fd30" providerId="ADAL" clId="{64C0FA9B-3448-49D0-8605-7B98FAD56807}" dt="2026-04-24T04:51:43.767" v="13" actId="478"/>
          <ac:spMkLst>
            <pc:docMk/>
            <pc:sldMk cId="1487468233" sldId="277"/>
            <ac:spMk id="4" creationId="{387C7D40-D22F-EB04-7D1F-545F0ABCE27A}"/>
          </ac:spMkLst>
        </pc:spChg>
      </pc:sldChg>
      <pc:sldChg chg="delSp mod">
        <pc:chgData name="Taryn Somerville" userId="69027dbc-bab2-498d-a7ad-5b94e4d4fd30" providerId="ADAL" clId="{64C0FA9B-3448-49D0-8605-7B98FAD56807}" dt="2026-04-24T04:51:47.048" v="14" actId="478"/>
        <pc:sldMkLst>
          <pc:docMk/>
          <pc:sldMk cId="3717487971" sldId="278"/>
        </pc:sldMkLst>
        <pc:spChg chg="del">
          <ac:chgData name="Taryn Somerville" userId="69027dbc-bab2-498d-a7ad-5b94e4d4fd30" providerId="ADAL" clId="{64C0FA9B-3448-49D0-8605-7B98FAD56807}" dt="2026-04-24T04:51:47.048" v="14" actId="478"/>
          <ac:spMkLst>
            <pc:docMk/>
            <pc:sldMk cId="3717487971" sldId="278"/>
            <ac:spMk id="4" creationId="{C9DEB8F7-1501-2CC1-63B2-70724831F2EA}"/>
          </ac:spMkLst>
        </pc:spChg>
      </pc:sldChg>
      <pc:sldChg chg="delSp modSp mod">
        <pc:chgData name="Taryn Somerville" userId="69027dbc-bab2-498d-a7ad-5b94e4d4fd30" providerId="ADAL" clId="{64C0FA9B-3448-49D0-8605-7B98FAD56807}" dt="2026-04-24T06:05:01.559" v="22" actId="14100"/>
        <pc:sldMkLst>
          <pc:docMk/>
          <pc:sldMk cId="1683865713" sldId="279"/>
        </pc:sldMkLst>
        <pc:spChg chg="mod">
          <ac:chgData name="Taryn Somerville" userId="69027dbc-bab2-498d-a7ad-5b94e4d4fd30" providerId="ADAL" clId="{64C0FA9B-3448-49D0-8605-7B98FAD56807}" dt="2026-04-24T06:05:01.559" v="22" actId="14100"/>
          <ac:spMkLst>
            <pc:docMk/>
            <pc:sldMk cId="1683865713" sldId="279"/>
            <ac:spMk id="2" creationId="{59DF5648-AE12-D49C-0D52-28EA5A41FF7B}"/>
          </ac:spMkLst>
        </pc:spChg>
        <pc:spChg chg="del">
          <ac:chgData name="Taryn Somerville" userId="69027dbc-bab2-498d-a7ad-5b94e4d4fd30" providerId="ADAL" clId="{64C0FA9B-3448-49D0-8605-7B98FAD56807}" dt="2026-04-24T04:51:57.664" v="16" actId="478"/>
          <ac:spMkLst>
            <pc:docMk/>
            <pc:sldMk cId="1683865713" sldId="279"/>
            <ac:spMk id="4" creationId="{A914842F-A8DF-52FA-D42F-C0CBDCC135DB}"/>
          </ac:spMkLst>
        </pc:spChg>
        <pc:spChg chg="mod">
          <ac:chgData name="Taryn Somerville" userId="69027dbc-bab2-498d-a7ad-5b94e4d4fd30" providerId="ADAL" clId="{64C0FA9B-3448-49D0-8605-7B98FAD56807}" dt="2026-04-24T06:04:58.082" v="21" actId="1076"/>
          <ac:spMkLst>
            <pc:docMk/>
            <pc:sldMk cId="1683865713" sldId="279"/>
            <ac:spMk id="5" creationId="{89B31A13-7185-93D2-5499-3B36C4EEC7EE}"/>
          </ac:spMkLst>
        </pc:spChg>
      </pc:sldChg>
      <pc:sldChg chg="delSp mod">
        <pc:chgData name="Taryn Somerville" userId="69027dbc-bab2-498d-a7ad-5b94e4d4fd30" providerId="ADAL" clId="{64C0FA9B-3448-49D0-8605-7B98FAD56807}" dt="2026-04-24T04:51:49.037" v="15" actId="478"/>
        <pc:sldMkLst>
          <pc:docMk/>
          <pc:sldMk cId="4272179053" sldId="280"/>
        </pc:sldMkLst>
        <pc:spChg chg="del">
          <ac:chgData name="Taryn Somerville" userId="69027dbc-bab2-498d-a7ad-5b94e4d4fd30" providerId="ADAL" clId="{64C0FA9B-3448-49D0-8605-7B98FAD56807}" dt="2026-04-24T04:51:49.037" v="15" actId="478"/>
          <ac:spMkLst>
            <pc:docMk/>
            <pc:sldMk cId="4272179053" sldId="280"/>
            <ac:spMk id="4" creationId="{269F158C-1D36-C618-FD42-5AA5E8177D69}"/>
          </ac:spMkLst>
        </pc:spChg>
      </pc:sldChg>
      <pc:sldChg chg="delSp mod">
        <pc:chgData name="Taryn Somerville" userId="69027dbc-bab2-498d-a7ad-5b94e4d4fd30" providerId="ADAL" clId="{64C0FA9B-3448-49D0-8605-7B98FAD56807}" dt="2026-04-24T04:52:04.576" v="18" actId="478"/>
        <pc:sldMkLst>
          <pc:docMk/>
          <pc:sldMk cId="3381895829" sldId="281"/>
        </pc:sldMkLst>
        <pc:spChg chg="del">
          <ac:chgData name="Taryn Somerville" userId="69027dbc-bab2-498d-a7ad-5b94e4d4fd30" providerId="ADAL" clId="{64C0FA9B-3448-49D0-8605-7B98FAD56807}" dt="2026-04-24T04:52:04.576" v="18" actId="478"/>
          <ac:spMkLst>
            <pc:docMk/>
            <pc:sldMk cId="3381895829" sldId="281"/>
            <ac:spMk id="3" creationId="{C4ADD840-8D35-06A4-B8AE-55315D05C787}"/>
          </ac:spMkLst>
        </pc:spChg>
      </pc:sldChg>
      <pc:sldChg chg="delSp mod">
        <pc:chgData name="Taryn Somerville" userId="69027dbc-bab2-498d-a7ad-5b94e4d4fd30" providerId="ADAL" clId="{64C0FA9B-3448-49D0-8605-7B98FAD56807}" dt="2026-04-24T04:52:08.199" v="19" actId="478"/>
        <pc:sldMkLst>
          <pc:docMk/>
          <pc:sldMk cId="2021277013" sldId="282"/>
        </pc:sldMkLst>
        <pc:spChg chg="del">
          <ac:chgData name="Taryn Somerville" userId="69027dbc-bab2-498d-a7ad-5b94e4d4fd30" providerId="ADAL" clId="{64C0FA9B-3448-49D0-8605-7B98FAD56807}" dt="2026-04-24T04:52:08.199" v="19" actId="478"/>
          <ac:spMkLst>
            <pc:docMk/>
            <pc:sldMk cId="2021277013" sldId="282"/>
            <ac:spMk id="3" creationId="{DD565E55-4FFC-9155-087E-495572D70EC8}"/>
          </ac:spMkLst>
        </pc:spChg>
      </pc:sldChg>
      <pc:sldMasterChg chg="modSldLayout">
        <pc:chgData name="Taryn Somerville" userId="69027dbc-bab2-498d-a7ad-5b94e4d4fd30" providerId="ADAL" clId="{64C0FA9B-3448-49D0-8605-7B98FAD56807}" dt="2026-04-24T04:51:23.411" v="9"/>
        <pc:sldMasterMkLst>
          <pc:docMk/>
          <pc:sldMasterMk cId="861545524" sldId="2147483660"/>
        </pc:sldMasterMkLst>
        <pc:sldLayoutChg chg="delSp mod">
          <pc:chgData name="Taryn Somerville" userId="69027dbc-bab2-498d-a7ad-5b94e4d4fd30" providerId="ADAL" clId="{64C0FA9B-3448-49D0-8605-7B98FAD56807}" dt="2026-04-24T04:50:42.675" v="4" actId="478"/>
          <pc:sldLayoutMkLst>
            <pc:docMk/>
            <pc:sldMasterMk cId="861545524" sldId="2147483660"/>
            <pc:sldLayoutMk cId="1414394765" sldId="2147483661"/>
          </pc:sldLayoutMkLst>
          <pc:spChg chg="del">
            <ac:chgData name="Taryn Somerville" userId="69027dbc-bab2-498d-a7ad-5b94e4d4fd30" providerId="ADAL" clId="{64C0FA9B-3448-49D0-8605-7B98FAD56807}" dt="2026-04-24T04:50:42.675" v="4" actId="478"/>
            <ac:spMkLst>
              <pc:docMk/>
              <pc:sldMasterMk cId="861545524" sldId="2147483660"/>
              <pc:sldLayoutMk cId="1414394765" sldId="2147483661"/>
              <ac:spMk id="3" creationId="{F9EA3749-5E2B-D06D-854E-141C6096E44A}"/>
            </ac:spMkLst>
          </pc:spChg>
        </pc:sldLayoutChg>
        <pc:sldLayoutChg chg="addSp delSp modSp mod">
          <pc:chgData name="Taryn Somerville" userId="69027dbc-bab2-498d-a7ad-5b94e4d4fd30" providerId="ADAL" clId="{64C0FA9B-3448-49D0-8605-7B98FAD56807}" dt="2026-04-24T04:51:17.584" v="8"/>
          <pc:sldLayoutMkLst>
            <pc:docMk/>
            <pc:sldMasterMk cId="861545524" sldId="2147483660"/>
            <pc:sldLayoutMk cId="171847387" sldId="2147483662"/>
          </pc:sldLayoutMkLst>
          <pc:spChg chg="del">
            <ac:chgData name="Taryn Somerville" userId="69027dbc-bab2-498d-a7ad-5b94e4d4fd30" providerId="ADAL" clId="{64C0FA9B-3448-49D0-8605-7B98FAD56807}" dt="2026-04-24T04:50:46.261" v="5" actId="478"/>
            <ac:spMkLst>
              <pc:docMk/>
              <pc:sldMasterMk cId="861545524" sldId="2147483660"/>
              <pc:sldLayoutMk cId="171847387" sldId="2147483662"/>
              <ac:spMk id="8" creationId="{710CB6E4-48A6-9E88-83DA-7D06F8FAFE13}"/>
            </ac:spMkLst>
          </pc:spChg>
          <pc:picChg chg="add mod">
            <ac:chgData name="Taryn Somerville" userId="69027dbc-bab2-498d-a7ad-5b94e4d4fd30" providerId="ADAL" clId="{64C0FA9B-3448-49D0-8605-7B98FAD56807}" dt="2026-04-24T04:51:17.584" v="8"/>
            <ac:picMkLst>
              <pc:docMk/>
              <pc:sldMasterMk cId="861545524" sldId="2147483660"/>
              <pc:sldLayoutMk cId="171847387" sldId="2147483662"/>
              <ac:picMk id="6" creationId="{0C9478D7-D25F-E6DA-9AF2-471E432975AF}"/>
            </ac:picMkLst>
          </pc:picChg>
        </pc:sldLayoutChg>
        <pc:sldLayoutChg chg="delSp mod">
          <pc:chgData name="Taryn Somerville" userId="69027dbc-bab2-498d-a7ad-5b94e4d4fd30" providerId="ADAL" clId="{64C0FA9B-3448-49D0-8605-7B98FAD56807}" dt="2026-04-24T04:50:59.606" v="7" actId="478"/>
          <pc:sldLayoutMkLst>
            <pc:docMk/>
            <pc:sldMasterMk cId="861545524" sldId="2147483660"/>
            <pc:sldLayoutMk cId="599983320" sldId="2147483663"/>
          </pc:sldLayoutMkLst>
          <pc:spChg chg="del">
            <ac:chgData name="Taryn Somerville" userId="69027dbc-bab2-498d-a7ad-5b94e4d4fd30" providerId="ADAL" clId="{64C0FA9B-3448-49D0-8605-7B98FAD56807}" dt="2026-04-24T04:50:59.606" v="7" actId="478"/>
            <ac:spMkLst>
              <pc:docMk/>
              <pc:sldMasterMk cId="861545524" sldId="2147483660"/>
              <pc:sldLayoutMk cId="599983320" sldId="2147483663"/>
              <ac:spMk id="8" creationId="{AA2942ED-1D47-33B5-27A2-312736CAD186}"/>
            </ac:spMkLst>
          </pc:spChg>
        </pc:sldLayoutChg>
        <pc:sldLayoutChg chg="addSp delSp modSp mod">
          <pc:chgData name="Taryn Somerville" userId="69027dbc-bab2-498d-a7ad-5b94e4d4fd30" providerId="ADAL" clId="{64C0FA9B-3448-49D0-8605-7B98FAD56807}" dt="2026-04-24T04:51:23.411" v="9"/>
          <pc:sldLayoutMkLst>
            <pc:docMk/>
            <pc:sldMasterMk cId="861545524" sldId="2147483660"/>
            <pc:sldLayoutMk cId="898616755" sldId="2147483666"/>
          </pc:sldLayoutMkLst>
          <pc:spChg chg="del">
            <ac:chgData name="Taryn Somerville" userId="69027dbc-bab2-498d-a7ad-5b94e4d4fd30" providerId="ADAL" clId="{64C0FA9B-3448-49D0-8605-7B98FAD56807}" dt="2026-04-24T04:50:49.654" v="6" actId="478"/>
            <ac:spMkLst>
              <pc:docMk/>
              <pc:sldMasterMk cId="861545524" sldId="2147483660"/>
              <pc:sldLayoutMk cId="898616755" sldId="2147483666"/>
              <ac:spMk id="6" creationId="{7A152413-85EF-F40A-66CD-D04D9AFC5E04}"/>
            </ac:spMkLst>
          </pc:spChg>
          <pc:picChg chg="add mod">
            <ac:chgData name="Taryn Somerville" userId="69027dbc-bab2-498d-a7ad-5b94e4d4fd30" providerId="ADAL" clId="{64C0FA9B-3448-49D0-8605-7B98FAD56807}" dt="2026-04-24T04:51:23.411" v="9"/>
            <ac:picMkLst>
              <pc:docMk/>
              <pc:sldMasterMk cId="861545524" sldId="2147483660"/>
              <pc:sldLayoutMk cId="898616755" sldId="2147483666"/>
              <ac:picMk id="7" creationId="{3369AF42-8814-09E6-690F-B4376BE9EED9}"/>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5/29/2026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06123114-9663-3148-BC1F-7A29E9DAA8FD}" type="slidenum">
              <a:rPr lang="en-US" smtClean="0"/>
              <a:t>3</a:t>
            </a:fld>
            <a:endParaRPr lang="en-US"/>
          </a:p>
        </p:txBody>
      </p:sp>
    </p:spTree>
    <p:extLst>
      <p:ext uri="{BB962C8B-B14F-4D97-AF65-F5344CB8AC3E}">
        <p14:creationId xmlns:p14="http://schemas.microsoft.com/office/powerpoint/2010/main" val="347507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7280A-DF2B-5C96-0D3F-D1EB3FEAF7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897D44-438F-625A-829F-E30112C31B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8ABFC-52CC-7F2A-592A-370D009D52C5}"/>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346D74E7-A08E-7ADD-C3CE-211E56F161A9}"/>
              </a:ext>
            </a:extLst>
          </p:cNvPr>
          <p:cNvSpPr>
            <a:spLocks noGrp="1"/>
          </p:cNvSpPr>
          <p:nvPr>
            <p:ph type="sldNum" sz="quarter" idx="5"/>
          </p:nvPr>
        </p:nvSpPr>
        <p:spPr/>
        <p:txBody>
          <a:bodyPr/>
          <a:lstStyle/>
          <a:p>
            <a:fld id="{06123114-9663-3148-BC1F-7A29E9DAA8FD}" type="slidenum">
              <a:rPr lang="en-US" smtClean="0"/>
              <a:t>4</a:t>
            </a:fld>
            <a:endParaRPr lang="en-US"/>
          </a:p>
        </p:txBody>
      </p:sp>
    </p:spTree>
    <p:extLst>
      <p:ext uri="{BB962C8B-B14F-4D97-AF65-F5344CB8AC3E}">
        <p14:creationId xmlns:p14="http://schemas.microsoft.com/office/powerpoint/2010/main" val="773126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3C17-E288-DFD3-162D-F8100083A4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125BA-494C-33B7-0D12-76A48A4A2B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035C75-A13A-98FF-7B38-A5B22511D110}"/>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16633852-6C5A-C00C-5244-72A70BA1A05B}"/>
              </a:ext>
            </a:extLst>
          </p:cNvPr>
          <p:cNvSpPr>
            <a:spLocks noGrp="1"/>
          </p:cNvSpPr>
          <p:nvPr>
            <p:ph type="sldNum" sz="quarter" idx="5"/>
          </p:nvPr>
        </p:nvSpPr>
        <p:spPr/>
        <p:txBody>
          <a:bodyPr/>
          <a:lstStyle/>
          <a:p>
            <a:fld id="{06123114-9663-3148-BC1F-7A29E9DAA8FD}" type="slidenum">
              <a:rPr lang="en-US" smtClean="0"/>
              <a:t>5</a:t>
            </a:fld>
            <a:endParaRPr lang="en-US"/>
          </a:p>
        </p:txBody>
      </p:sp>
    </p:spTree>
    <p:extLst>
      <p:ext uri="{BB962C8B-B14F-4D97-AF65-F5344CB8AC3E}">
        <p14:creationId xmlns:p14="http://schemas.microsoft.com/office/powerpoint/2010/main" val="1554996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F476E-8930-C47B-D028-28EE798985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09275E-A49A-8198-EE8E-9CDEDE5B0F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0CB7CC-5CAC-2168-BC95-A4D5C0330817}"/>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6D5E0D2C-F02D-FE74-9FD1-B3BDB4FA901E}"/>
              </a:ext>
            </a:extLst>
          </p:cNvPr>
          <p:cNvSpPr>
            <a:spLocks noGrp="1"/>
          </p:cNvSpPr>
          <p:nvPr>
            <p:ph type="sldNum" sz="quarter" idx="5"/>
          </p:nvPr>
        </p:nvSpPr>
        <p:spPr/>
        <p:txBody>
          <a:bodyPr/>
          <a:lstStyle/>
          <a:p>
            <a:fld id="{06123114-9663-3148-BC1F-7A29E9DAA8FD}" type="slidenum">
              <a:rPr lang="en-US" smtClean="0"/>
              <a:t>6</a:t>
            </a:fld>
            <a:endParaRPr lang="en-US"/>
          </a:p>
        </p:txBody>
      </p:sp>
    </p:spTree>
    <p:extLst>
      <p:ext uri="{BB962C8B-B14F-4D97-AF65-F5344CB8AC3E}">
        <p14:creationId xmlns:p14="http://schemas.microsoft.com/office/powerpoint/2010/main" val="1894759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B938A-145C-DC0F-A472-BC27D4E829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5254A2-F7AF-B403-D2A1-30F2C07E1E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28D5E-38FB-A907-13C2-97E798F7BD3C}"/>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9F62C27D-1ABD-CB90-B597-4AB31D029240}"/>
              </a:ext>
            </a:extLst>
          </p:cNvPr>
          <p:cNvSpPr>
            <a:spLocks noGrp="1"/>
          </p:cNvSpPr>
          <p:nvPr>
            <p:ph type="sldNum" sz="quarter" idx="5"/>
          </p:nvPr>
        </p:nvSpPr>
        <p:spPr/>
        <p:txBody>
          <a:bodyPr/>
          <a:lstStyle/>
          <a:p>
            <a:fld id="{06123114-9663-3148-BC1F-7A29E9DAA8FD}" type="slidenum">
              <a:rPr lang="en-US" smtClean="0"/>
              <a:t>7</a:t>
            </a:fld>
            <a:endParaRPr lang="en-US"/>
          </a:p>
        </p:txBody>
      </p:sp>
    </p:spTree>
    <p:extLst>
      <p:ext uri="{BB962C8B-B14F-4D97-AF65-F5344CB8AC3E}">
        <p14:creationId xmlns:p14="http://schemas.microsoft.com/office/powerpoint/2010/main" val="3570103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720F2-3736-538F-2C8D-0408A89CC0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35F47E-C1C6-82A1-6000-389955235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7A23AA-0A07-4119-6BD4-04AC353BE271}"/>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DD8B6F82-5E5D-3875-94B1-D1FD97720F21}"/>
              </a:ext>
            </a:extLst>
          </p:cNvPr>
          <p:cNvSpPr>
            <a:spLocks noGrp="1"/>
          </p:cNvSpPr>
          <p:nvPr>
            <p:ph type="sldNum" sz="quarter" idx="5"/>
          </p:nvPr>
        </p:nvSpPr>
        <p:spPr/>
        <p:txBody>
          <a:bodyPr/>
          <a:lstStyle/>
          <a:p>
            <a:fld id="{06123114-9663-3148-BC1F-7A29E9DAA8FD}" type="slidenum">
              <a:rPr lang="en-US" smtClean="0"/>
              <a:t>8</a:t>
            </a:fld>
            <a:endParaRPr lang="en-US"/>
          </a:p>
        </p:txBody>
      </p:sp>
    </p:spTree>
    <p:extLst>
      <p:ext uri="{BB962C8B-B14F-4D97-AF65-F5344CB8AC3E}">
        <p14:creationId xmlns:p14="http://schemas.microsoft.com/office/powerpoint/2010/main" val="2668802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74503-FD95-0FC8-02E4-2BAA54C80B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9FA4B7-BE53-FB34-4C21-6BEBD555DA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63D519-12C6-8820-6D0E-DA99547C6F72}"/>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E6D7C3CF-A9F8-95B6-CC27-6708F3710A49}"/>
              </a:ext>
            </a:extLst>
          </p:cNvPr>
          <p:cNvSpPr>
            <a:spLocks noGrp="1"/>
          </p:cNvSpPr>
          <p:nvPr>
            <p:ph type="sldNum" sz="quarter" idx="5"/>
          </p:nvPr>
        </p:nvSpPr>
        <p:spPr/>
        <p:txBody>
          <a:bodyPr/>
          <a:lstStyle/>
          <a:p>
            <a:fld id="{06123114-9663-3148-BC1F-7A29E9DAA8FD}" type="slidenum">
              <a:rPr lang="en-US" smtClean="0"/>
              <a:t>9</a:t>
            </a:fld>
            <a:endParaRPr lang="en-US"/>
          </a:p>
        </p:txBody>
      </p:sp>
    </p:spTree>
    <p:extLst>
      <p:ext uri="{BB962C8B-B14F-4D97-AF65-F5344CB8AC3E}">
        <p14:creationId xmlns:p14="http://schemas.microsoft.com/office/powerpoint/2010/main" val="4153805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96DD222-AF4C-4ED0-8DDB-AABBFE1A2E2E}"/>
              </a:ext>
            </a:extLst>
          </p:cNvPr>
          <p:cNvSpPr/>
          <p:nvPr userDrawn="1"/>
        </p:nvSpPr>
        <p:spPr>
          <a:xfrm>
            <a:off x="0" y="6308203"/>
            <a:ext cx="12192000" cy="549797"/>
          </a:xfrm>
          <a:prstGeom prst="rect">
            <a:avLst/>
          </a:prstGeom>
          <a:solidFill>
            <a:srgbClr val="003350">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867493" y="1041400"/>
            <a:ext cx="10444244" cy="2387600"/>
          </a:xfrm>
          <a:effectLst>
            <a:outerShdw blurRad="50800" dist="38100" dir="2700000" algn="tl" rotWithShape="0">
              <a:prstClr val="black">
                <a:alpha val="40000"/>
              </a:prstClr>
            </a:outerShdw>
          </a:effectLst>
        </p:spPr>
        <p:txBody>
          <a:bodyPr lIns="90000" anchor="b">
            <a:normAutofit/>
          </a:bodyPr>
          <a:lstStyle>
            <a:lvl1pPr algn="ctr">
              <a:defRPr sz="6600">
                <a:solidFill>
                  <a:schemeClr val="bg1"/>
                </a:solidFill>
              </a:defRPr>
            </a:lvl1pPr>
          </a:lstStyle>
          <a:p>
            <a:r>
              <a:rPr lang="en-US" dirty="0"/>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867493" y="3568373"/>
            <a:ext cx="10444244" cy="1655762"/>
          </a:xfrm>
          <a:effectLst>
            <a:outerShdw blurRad="50800" dist="38100" dir="2700000" algn="tl" rotWithShape="0">
              <a:prstClr val="black">
                <a:alpha val="40000"/>
              </a:prstClr>
            </a:outerShdw>
          </a:effectLst>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1B2ED0-6EFF-1939-FCB3-1A99E69764F5}"/>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6A9F753-CF8A-2DD0-CF6C-4AFD8BE5E036}"/>
              </a:ext>
            </a:extLst>
          </p:cNvPr>
          <p:cNvSpPr/>
          <p:nvPr userDrawn="1"/>
        </p:nvSpPr>
        <p:spPr>
          <a:xfrm>
            <a:off x="0" y="365124"/>
            <a:ext cx="12192000" cy="6039777"/>
          </a:xfrm>
          <a:prstGeom prst="rect">
            <a:avLst/>
          </a:prstGeom>
          <a:gradFill flip="none" rotWithShape="1">
            <a:gsLst>
              <a:gs pos="0">
                <a:schemeClr val="bg1">
                  <a:alpha val="200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p:spPr>
        <p:txBody>
          <a:bodyPr anchor="b" anchorCtr="0"/>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pic>
        <p:nvPicPr>
          <p:cNvPr id="6" name="Picture 5">
            <a:extLst>
              <a:ext uri="{FF2B5EF4-FFF2-40B4-BE49-F238E27FC236}">
                <a16:creationId xmlns:a16="http://schemas.microsoft.com/office/drawing/2014/main" id="{0C9478D7-D25F-E6DA-9AF2-471E432975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A210B6-0DC3-40C5-9A00-113CCE53C0AD}"/>
              </a:ext>
            </a:extLst>
          </p:cNvPr>
          <p:cNvSpPr/>
          <p:nvPr userDrawn="1"/>
        </p:nvSpPr>
        <p:spPr>
          <a:xfrm>
            <a:off x="0" y="6308203"/>
            <a:ext cx="12192000" cy="549797"/>
          </a:xfrm>
          <a:prstGeom prst="rect">
            <a:avLst/>
          </a:prstGeom>
          <a:solidFill>
            <a:srgbClr val="003350">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673742"/>
            <a:ext cx="10444244" cy="2852737"/>
          </a:xfrm>
        </p:spPr>
        <p:txBody>
          <a:bodyPr anchor="b">
            <a:normAutofit/>
          </a:bodyPr>
          <a:lstStyle>
            <a:lvl1pPr>
              <a:defRPr sz="42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3686637"/>
            <a:ext cx="10444244"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34D0FF-0D70-9C15-04D8-3956F976F655}"/>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E919F19-7FB0-F36E-2E6E-D88503607F24}"/>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2193925"/>
            <a:ext cx="10443690" cy="1324800"/>
          </a:xfrm>
        </p:spPr>
        <p:txBody>
          <a:bodyPr anchor="b" anchorCtr="0"/>
          <a:lstStyle/>
          <a:p>
            <a:r>
              <a:rPr lang="en-US" dirty="0"/>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pic>
        <p:nvPicPr>
          <p:cNvPr id="7" name="Picture 6">
            <a:extLst>
              <a:ext uri="{FF2B5EF4-FFF2-40B4-BE49-F238E27FC236}">
                <a16:creationId xmlns:a16="http://schemas.microsoft.com/office/drawing/2014/main" id="{3369AF42-8814-09E6-690F-B4376BE9EED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898616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00085B-89A9-9150-0687-B4BFEBB60658}"/>
              </a:ext>
            </a:extLst>
          </p:cNvPr>
          <p:cNvSpPr/>
          <p:nvPr userDrawn="1"/>
        </p:nvSpPr>
        <p:spPr>
          <a:xfrm>
            <a:off x="0" y="6308203"/>
            <a:ext cx="12192000" cy="549797"/>
          </a:xfrm>
          <a:prstGeom prst="rect">
            <a:avLst/>
          </a:prstGeom>
          <a:solidFill>
            <a:srgbClr val="003350">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52" r:id="rId6"/>
  </p:sldLayoutIdLst>
  <p:hf hdr="0" ftr="0" dt="0"/>
  <p:txStyles>
    <p:titleStyle>
      <a:lvl1pPr algn="ctr" defTabSz="914400" rtl="0" eaLnBrk="1" latinLnBrk="0" hangingPunct="1">
        <a:lnSpc>
          <a:spcPct val="90000"/>
        </a:lnSpc>
        <a:spcBef>
          <a:spcPct val="0"/>
        </a:spcBef>
        <a:buNone/>
        <a:defRPr sz="4200" b="1" kern="1200">
          <a:solidFill>
            <a:srgbClr val="003350"/>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350"/>
        </a:solidFill>
        <a:effectLst/>
      </p:bgPr>
    </p:bg>
    <p:spTree>
      <p:nvGrpSpPr>
        <p:cNvPr id="1" name=""/>
        <p:cNvGrpSpPr/>
        <p:nvPr/>
      </p:nvGrpSpPr>
      <p:grpSpPr>
        <a:xfrm>
          <a:off x="0" y="0"/>
          <a:ext cx="0" cy="0"/>
          <a:chOff x="0" y="0"/>
          <a:chExt cx="0" cy="0"/>
        </a:xfrm>
      </p:grpSpPr>
      <p:pic>
        <p:nvPicPr>
          <p:cNvPr id="2" name="Picture 1" descr="A red shield with white text&#10;&#10;Description automatically generated">
            <a:extLst>
              <a:ext uri="{FF2B5EF4-FFF2-40B4-BE49-F238E27FC236}">
                <a16:creationId xmlns:a16="http://schemas.microsoft.com/office/drawing/2014/main" id="{661E728F-2894-2723-6B62-A33221E37A97}"/>
              </a:ext>
            </a:extLst>
          </p:cNvPr>
          <p:cNvPicPr>
            <a:picLocks noChangeAspect="1"/>
          </p:cNvPicPr>
          <p:nvPr userDrawn="1"/>
        </p:nvPicPr>
        <p:blipFill>
          <a:blip r:embed="rId3">
            <a:extLst>
              <a:ext uri="{28A0092B-C50C-407E-A947-70E740481C1C}">
                <a14:useLocalDpi xmlns:a14="http://schemas.microsoft.com/office/drawing/2010/main" val="0"/>
              </a:ext>
            </a:extLst>
          </a:blip>
          <a:srcRect b="23209"/>
          <a:stretch>
            <a:fillRect/>
          </a:stretch>
        </p:blipFill>
        <p:spPr>
          <a:xfrm>
            <a:off x="4968406" y="2787630"/>
            <a:ext cx="2269565" cy="1282740"/>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B4C4BB-F6EA-4604-80AB-5B493053254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468" y="5735370"/>
            <a:ext cx="1099008" cy="1099008"/>
          </a:xfrm>
          <a:prstGeom prst="rect">
            <a:avLst/>
          </a:prstGeom>
        </p:spPr>
      </p:pic>
      <p:pic>
        <p:nvPicPr>
          <p:cNvPr id="3" name="Picture 2">
            <a:extLst>
              <a:ext uri="{FF2B5EF4-FFF2-40B4-BE49-F238E27FC236}">
                <a16:creationId xmlns:a16="http://schemas.microsoft.com/office/drawing/2014/main" id="{10A7B245-C3BB-AD82-C2B6-821989C72A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3876" y="1990870"/>
            <a:ext cx="7324249" cy="2520000"/>
          </a:xfrm>
          <a:prstGeom prst="rect">
            <a:avLst/>
          </a:prstGeom>
        </p:spPr>
      </p:pic>
    </p:spTree>
    <p:extLst>
      <p:ext uri="{BB962C8B-B14F-4D97-AF65-F5344CB8AC3E}">
        <p14:creationId xmlns:p14="http://schemas.microsoft.com/office/powerpoint/2010/main" val="3499069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FF1CA-4BBD-ED65-90F2-8A16EF4E5BBA}"/>
              </a:ext>
            </a:extLst>
          </p:cNvPr>
          <p:cNvSpPr>
            <a:spLocks noGrp="1"/>
          </p:cNvSpPr>
          <p:nvPr>
            <p:ph type="title"/>
          </p:nvPr>
        </p:nvSpPr>
        <p:spPr>
          <a:xfrm>
            <a:off x="961644" y="347472"/>
            <a:ext cx="10268712" cy="6057429"/>
          </a:xfrm>
        </p:spPr>
        <p:txBody>
          <a:bodyPr anchor="ctr">
            <a:normAutofit/>
          </a:bodyPr>
          <a:lstStyle/>
          <a:p>
            <a:r>
              <a:rPr lang="en-US" sz="7200" dirty="0"/>
              <a:t>The work of God cannot be hijacked</a:t>
            </a:r>
          </a:p>
        </p:txBody>
      </p:sp>
    </p:spTree>
    <p:extLst>
      <p:ext uri="{BB962C8B-B14F-4D97-AF65-F5344CB8AC3E}">
        <p14:creationId xmlns:p14="http://schemas.microsoft.com/office/powerpoint/2010/main" val="3987343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2680B-EC4E-7C55-1E13-75C239D8FC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528019-C929-CE46-E95F-60963AA7EC09}"/>
              </a:ext>
            </a:extLst>
          </p:cNvPr>
          <p:cNvSpPr>
            <a:spLocks noGrp="1"/>
          </p:cNvSpPr>
          <p:nvPr>
            <p:ph type="title"/>
          </p:nvPr>
        </p:nvSpPr>
        <p:spPr>
          <a:xfrm>
            <a:off x="1017270" y="635509"/>
            <a:ext cx="10157460" cy="5586983"/>
          </a:xfrm>
        </p:spPr>
        <p:txBody>
          <a:bodyPr anchor="ctr">
            <a:normAutofit/>
          </a:bodyPr>
          <a:lstStyle/>
          <a:p>
            <a:r>
              <a:rPr lang="en-US" sz="7200" dirty="0"/>
              <a:t>The work of God is not for entertainment</a:t>
            </a:r>
          </a:p>
        </p:txBody>
      </p:sp>
    </p:spTree>
    <p:extLst>
      <p:ext uri="{BB962C8B-B14F-4D97-AF65-F5344CB8AC3E}">
        <p14:creationId xmlns:p14="http://schemas.microsoft.com/office/powerpoint/2010/main" val="3381895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BC11B-63F1-8FBE-756E-8E645CA10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E05F13-7882-26EA-3B24-46B9C0797616}"/>
              </a:ext>
            </a:extLst>
          </p:cNvPr>
          <p:cNvSpPr>
            <a:spLocks noGrp="1"/>
          </p:cNvSpPr>
          <p:nvPr>
            <p:ph type="title"/>
          </p:nvPr>
        </p:nvSpPr>
        <p:spPr>
          <a:xfrm>
            <a:off x="1259586" y="635509"/>
            <a:ext cx="9672828" cy="5586983"/>
          </a:xfrm>
        </p:spPr>
        <p:txBody>
          <a:bodyPr anchor="ctr">
            <a:normAutofit/>
          </a:bodyPr>
          <a:lstStyle/>
          <a:p>
            <a:r>
              <a:rPr lang="en-US" sz="7200" dirty="0"/>
              <a:t>The work of God is always intentional and focused</a:t>
            </a:r>
          </a:p>
        </p:txBody>
      </p:sp>
    </p:spTree>
    <p:extLst>
      <p:ext uri="{BB962C8B-B14F-4D97-AF65-F5344CB8AC3E}">
        <p14:creationId xmlns:p14="http://schemas.microsoft.com/office/powerpoint/2010/main" val="2021277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191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8BF3CA5-C83B-78AE-9DAA-687929CED24F}"/>
              </a:ext>
            </a:extLst>
          </p:cNvPr>
          <p:cNvSpPr>
            <a:spLocks noGrp="1"/>
          </p:cNvSpPr>
          <p:nvPr>
            <p:ph type="ctrTitle"/>
          </p:nvPr>
        </p:nvSpPr>
        <p:spPr>
          <a:xfrm>
            <a:off x="1539778" y="740664"/>
            <a:ext cx="9112445" cy="4645152"/>
          </a:xfrm>
        </p:spPr>
        <p:txBody>
          <a:bodyPr anchor="ctr">
            <a:normAutofit/>
          </a:bodyPr>
          <a:lstStyle/>
          <a:p>
            <a:r>
              <a:rPr lang="en-US" sz="8800" dirty="0"/>
              <a:t>Jesus turns water into wine</a:t>
            </a:r>
          </a:p>
        </p:txBody>
      </p:sp>
      <p:pic>
        <p:nvPicPr>
          <p:cNvPr id="4" name="Picture 3">
            <a:extLst>
              <a:ext uri="{FF2B5EF4-FFF2-40B4-BE49-F238E27FC236}">
                <a16:creationId xmlns:a16="http://schemas.microsoft.com/office/drawing/2014/main" id="{A6390190-A283-8A2A-EE90-8B9BAFE425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2518" y="254734"/>
            <a:ext cx="2106590" cy="716979"/>
          </a:xfrm>
          <a:prstGeom prst="rect">
            <a:avLst/>
          </a:prstGeom>
        </p:spPr>
      </p:pic>
      <p:pic>
        <p:nvPicPr>
          <p:cNvPr id="5" name="Picture 4">
            <a:extLst>
              <a:ext uri="{FF2B5EF4-FFF2-40B4-BE49-F238E27FC236}">
                <a16:creationId xmlns:a16="http://schemas.microsoft.com/office/drawing/2014/main" id="{045A5772-C3A6-6288-F505-7986EA47B6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2625131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B184-6DD8-D234-5387-BC24C266E1AC}"/>
              </a:ext>
            </a:extLst>
          </p:cNvPr>
          <p:cNvSpPr>
            <a:spLocks noGrp="1"/>
          </p:cNvSpPr>
          <p:nvPr>
            <p:ph type="title"/>
          </p:nvPr>
        </p:nvSpPr>
        <p:spPr>
          <a:xfrm>
            <a:off x="344424" y="365124"/>
            <a:ext cx="11503152" cy="6039777"/>
          </a:xfrm>
        </p:spPr>
        <p:txBody>
          <a:bodyPr anchor="ctr">
            <a:normAutofit/>
          </a:bodyPr>
          <a:lstStyle/>
          <a:p>
            <a:r>
              <a:rPr lang="en-US" sz="5400" b="0" dirty="0">
                <a:latin typeface="+mn-lt"/>
                <a:ea typeface="+mn-lt"/>
                <a:cs typeface="+mn-lt"/>
              </a:rPr>
              <a:t>On the third day a wedding took place at Cana in Galilee. Jesus’ mother was there, </a:t>
            </a:r>
            <a:r>
              <a:rPr lang="en-US" sz="4800" b="0" baseline="30000" dirty="0">
                <a:latin typeface="+mn-lt"/>
                <a:ea typeface="+mn-lt"/>
                <a:cs typeface="+mn-lt"/>
              </a:rPr>
              <a:t>2</a:t>
            </a:r>
            <a:r>
              <a:rPr lang="en-US" sz="5400" b="0" dirty="0">
                <a:latin typeface="+mn-lt"/>
                <a:ea typeface="+mn-lt"/>
                <a:cs typeface="+mn-lt"/>
              </a:rPr>
              <a:t>and Jesus and his disciples had also been invited to the wedding. </a:t>
            </a:r>
            <a:r>
              <a:rPr lang="en-US" sz="4800" b="0" baseline="30000" dirty="0">
                <a:latin typeface="+mn-lt"/>
                <a:ea typeface="+mn-lt"/>
                <a:cs typeface="+mn-lt"/>
              </a:rPr>
              <a:t>3</a:t>
            </a:r>
            <a:r>
              <a:rPr lang="en-US" sz="5400" b="0" dirty="0">
                <a:latin typeface="+mn-lt"/>
                <a:ea typeface="+mn-lt"/>
                <a:cs typeface="+mn-lt"/>
              </a:rPr>
              <a:t>When the wine was gone, Jesus’ mother said to him, “They have no more wine.”</a:t>
            </a:r>
            <a:endParaRPr lang="en-US" sz="4800" dirty="0">
              <a:latin typeface="+mn-lt"/>
            </a:endParaRPr>
          </a:p>
        </p:txBody>
      </p:sp>
    </p:spTree>
    <p:extLst>
      <p:ext uri="{BB962C8B-B14F-4D97-AF65-F5344CB8AC3E}">
        <p14:creationId xmlns:p14="http://schemas.microsoft.com/office/powerpoint/2010/main" val="856199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EF274-A12F-0F70-0B6D-88162ED5DB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365D9-E126-3E54-B514-A9A1A4001B99}"/>
              </a:ext>
            </a:extLst>
          </p:cNvPr>
          <p:cNvSpPr>
            <a:spLocks noGrp="1"/>
          </p:cNvSpPr>
          <p:nvPr>
            <p:ph type="title"/>
          </p:nvPr>
        </p:nvSpPr>
        <p:spPr>
          <a:xfrm>
            <a:off x="1060704" y="365124"/>
            <a:ext cx="10070592" cy="6039777"/>
          </a:xfrm>
        </p:spPr>
        <p:txBody>
          <a:bodyPr anchor="ctr">
            <a:normAutofit/>
          </a:bodyPr>
          <a:lstStyle/>
          <a:p>
            <a:r>
              <a:rPr lang="en-US" sz="5400" b="0" baseline="30000" dirty="0">
                <a:latin typeface="+mn-lt"/>
                <a:ea typeface="+mn-lt"/>
                <a:cs typeface="+mn-lt"/>
              </a:rPr>
              <a:t>4</a:t>
            </a:r>
            <a:r>
              <a:rPr lang="en-US" sz="5400" b="0" dirty="0">
                <a:latin typeface="+mn-lt"/>
                <a:ea typeface="+mn-lt"/>
                <a:cs typeface="+mn-lt"/>
              </a:rPr>
              <a:t>“Woman, why do you involve me?” Jesus replied. “My hour has not yet come.” </a:t>
            </a:r>
            <a:r>
              <a:rPr lang="en-US" sz="5400" b="0" baseline="30000" dirty="0">
                <a:latin typeface="+mn-lt"/>
                <a:ea typeface="+mn-lt"/>
                <a:cs typeface="+mn-lt"/>
              </a:rPr>
              <a:t>5</a:t>
            </a:r>
            <a:r>
              <a:rPr lang="en-US" sz="5400" b="0" dirty="0">
                <a:latin typeface="+mn-lt"/>
                <a:ea typeface="+mn-lt"/>
                <a:cs typeface="+mn-lt"/>
              </a:rPr>
              <a:t>His mother said to the servants, “Do whatever he tells you.”</a:t>
            </a:r>
          </a:p>
        </p:txBody>
      </p:sp>
    </p:spTree>
    <p:extLst>
      <p:ext uri="{BB962C8B-B14F-4D97-AF65-F5344CB8AC3E}">
        <p14:creationId xmlns:p14="http://schemas.microsoft.com/office/powerpoint/2010/main" val="3490109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446AB-90A1-9943-45B8-58C62AC1FE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9EFECC-98E4-A55E-2140-F56082563F03}"/>
              </a:ext>
            </a:extLst>
          </p:cNvPr>
          <p:cNvSpPr>
            <a:spLocks noGrp="1"/>
          </p:cNvSpPr>
          <p:nvPr>
            <p:ph type="title"/>
          </p:nvPr>
        </p:nvSpPr>
        <p:spPr>
          <a:xfrm>
            <a:off x="344424" y="365124"/>
            <a:ext cx="11503152" cy="6039777"/>
          </a:xfrm>
        </p:spPr>
        <p:txBody>
          <a:bodyPr anchor="ctr">
            <a:normAutofit/>
          </a:bodyPr>
          <a:lstStyle/>
          <a:p>
            <a:r>
              <a:rPr lang="en-US" sz="5400" b="0" baseline="30000" dirty="0">
                <a:latin typeface="+mn-lt"/>
                <a:ea typeface="+mn-lt"/>
                <a:cs typeface="+mn-lt"/>
              </a:rPr>
              <a:t>6</a:t>
            </a:r>
            <a:r>
              <a:rPr lang="en-US" sz="5400" b="0" dirty="0">
                <a:latin typeface="+mn-lt"/>
                <a:ea typeface="+mn-lt"/>
                <a:cs typeface="+mn-lt"/>
              </a:rPr>
              <a:t>Nearby stood six stone water jars, the kind used by the Jews for ceremonial washing, each holding from twenty to thirty gallons.</a:t>
            </a:r>
          </a:p>
        </p:txBody>
      </p:sp>
    </p:spTree>
    <p:extLst>
      <p:ext uri="{BB962C8B-B14F-4D97-AF65-F5344CB8AC3E}">
        <p14:creationId xmlns:p14="http://schemas.microsoft.com/office/powerpoint/2010/main" val="3544498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69D0F-5881-1194-8EFE-D29CBFED39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0DDE9F-27BF-3332-BC71-FD0148398616}"/>
              </a:ext>
            </a:extLst>
          </p:cNvPr>
          <p:cNvSpPr>
            <a:spLocks noGrp="1"/>
          </p:cNvSpPr>
          <p:nvPr>
            <p:ph type="title"/>
          </p:nvPr>
        </p:nvSpPr>
        <p:spPr>
          <a:xfrm>
            <a:off x="344424" y="365124"/>
            <a:ext cx="11503152" cy="6039777"/>
          </a:xfrm>
        </p:spPr>
        <p:txBody>
          <a:bodyPr anchor="ctr">
            <a:normAutofit/>
          </a:bodyPr>
          <a:lstStyle/>
          <a:p>
            <a:r>
              <a:rPr lang="en-US" sz="5400" b="0" baseline="30000" dirty="0">
                <a:latin typeface="+mn-lt"/>
                <a:ea typeface="+mn-lt"/>
                <a:cs typeface="+mn-lt"/>
              </a:rPr>
              <a:t>7</a:t>
            </a:r>
            <a:r>
              <a:rPr lang="en-US" sz="5400" b="0" dirty="0">
                <a:latin typeface="+mn-lt"/>
                <a:ea typeface="+mn-lt"/>
                <a:cs typeface="+mn-lt"/>
              </a:rPr>
              <a:t>Jesus said to the servants, “Fill the jars with water”; so they filled them to the brim. </a:t>
            </a:r>
            <a:r>
              <a:rPr lang="en-US" sz="5400" b="0" baseline="30000" dirty="0">
                <a:latin typeface="+mn-lt"/>
                <a:ea typeface="+mn-lt"/>
                <a:cs typeface="+mn-lt"/>
              </a:rPr>
              <a:t>8</a:t>
            </a:r>
            <a:r>
              <a:rPr lang="en-US" sz="5400" b="0" dirty="0">
                <a:latin typeface="+mn-lt"/>
                <a:ea typeface="+mn-lt"/>
                <a:cs typeface="+mn-lt"/>
              </a:rPr>
              <a:t>Then he told them, “Now draw some out and take it to the master of the banquet.”</a:t>
            </a:r>
          </a:p>
        </p:txBody>
      </p:sp>
    </p:spTree>
    <p:extLst>
      <p:ext uri="{BB962C8B-B14F-4D97-AF65-F5344CB8AC3E}">
        <p14:creationId xmlns:p14="http://schemas.microsoft.com/office/powerpoint/2010/main" val="1487468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D52B9-60E0-E777-0D7A-0A91809D1C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3EC047-0569-78AD-2BF4-34EA781C0F29}"/>
              </a:ext>
            </a:extLst>
          </p:cNvPr>
          <p:cNvSpPr>
            <a:spLocks noGrp="1"/>
          </p:cNvSpPr>
          <p:nvPr>
            <p:ph type="title"/>
          </p:nvPr>
        </p:nvSpPr>
        <p:spPr>
          <a:xfrm>
            <a:off x="344424" y="365124"/>
            <a:ext cx="11503152" cy="6039777"/>
          </a:xfrm>
        </p:spPr>
        <p:txBody>
          <a:bodyPr anchor="ctr">
            <a:normAutofit/>
          </a:bodyPr>
          <a:lstStyle/>
          <a:p>
            <a:r>
              <a:rPr lang="en-US" sz="5400" b="0" dirty="0">
                <a:latin typeface="+mn-lt"/>
                <a:ea typeface="+mn-lt"/>
                <a:cs typeface="+mn-lt"/>
              </a:rPr>
              <a:t>They did so, </a:t>
            </a:r>
            <a:r>
              <a:rPr lang="en-US" sz="5400" b="0" baseline="30000" dirty="0">
                <a:latin typeface="+mn-lt"/>
                <a:ea typeface="+mn-lt"/>
                <a:cs typeface="+mn-lt"/>
              </a:rPr>
              <a:t>9</a:t>
            </a:r>
            <a:r>
              <a:rPr lang="en-US" sz="5400" b="0" dirty="0">
                <a:latin typeface="+mn-lt"/>
                <a:ea typeface="+mn-lt"/>
                <a:cs typeface="+mn-lt"/>
              </a:rPr>
              <a:t>and the master of the banquet tasted the water that had been turned into wine. He did not realize where it had come from, though the servants who had drawn the water knew. Then he called the bridegroom aside</a:t>
            </a:r>
          </a:p>
        </p:txBody>
      </p:sp>
    </p:spTree>
    <p:extLst>
      <p:ext uri="{BB962C8B-B14F-4D97-AF65-F5344CB8AC3E}">
        <p14:creationId xmlns:p14="http://schemas.microsoft.com/office/powerpoint/2010/main" val="3717487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01AAD-586F-F3CF-6743-A4AF778EB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09C8F5-9399-7BF2-89D6-26F658CD53B2}"/>
              </a:ext>
            </a:extLst>
          </p:cNvPr>
          <p:cNvSpPr>
            <a:spLocks noGrp="1"/>
          </p:cNvSpPr>
          <p:nvPr>
            <p:ph type="title"/>
          </p:nvPr>
        </p:nvSpPr>
        <p:spPr>
          <a:xfrm>
            <a:off x="344424" y="365124"/>
            <a:ext cx="11503152" cy="6039777"/>
          </a:xfrm>
        </p:spPr>
        <p:txBody>
          <a:bodyPr anchor="ctr">
            <a:normAutofit/>
          </a:bodyPr>
          <a:lstStyle/>
          <a:p>
            <a:r>
              <a:rPr lang="en-US" sz="5400" b="0" baseline="30000" dirty="0">
                <a:latin typeface="+mn-lt"/>
                <a:ea typeface="+mn-lt"/>
                <a:cs typeface="+mn-lt"/>
              </a:rPr>
              <a:t>10</a:t>
            </a:r>
            <a:r>
              <a:rPr lang="en-US" sz="5400" b="0" dirty="0">
                <a:latin typeface="+mn-lt"/>
                <a:ea typeface="+mn-lt"/>
                <a:cs typeface="+mn-lt"/>
              </a:rPr>
              <a:t>and said, “Everyone brings out the choice wine first and then the cheaper wine after the guests have had too much to drink; but you have saved the best till now.”</a:t>
            </a:r>
          </a:p>
        </p:txBody>
      </p:sp>
    </p:spTree>
    <p:extLst>
      <p:ext uri="{BB962C8B-B14F-4D97-AF65-F5344CB8AC3E}">
        <p14:creationId xmlns:p14="http://schemas.microsoft.com/office/powerpoint/2010/main" val="4272179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2E758-E0C7-C0ED-9C70-B122F6C629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DF5648-AE12-D49C-0D52-28EA5A41FF7B}"/>
              </a:ext>
            </a:extLst>
          </p:cNvPr>
          <p:cNvSpPr>
            <a:spLocks noGrp="1"/>
          </p:cNvSpPr>
          <p:nvPr>
            <p:ph type="title"/>
          </p:nvPr>
        </p:nvSpPr>
        <p:spPr>
          <a:xfrm>
            <a:off x="923544" y="365125"/>
            <a:ext cx="10344912" cy="5497156"/>
          </a:xfrm>
        </p:spPr>
        <p:txBody>
          <a:bodyPr anchor="ctr">
            <a:normAutofit/>
          </a:bodyPr>
          <a:lstStyle/>
          <a:p>
            <a:r>
              <a:rPr lang="en-US" sz="5400" b="0" baseline="30000" dirty="0">
                <a:ea typeface="+mn-lt"/>
                <a:cs typeface="+mn-lt"/>
              </a:rPr>
              <a:t>11</a:t>
            </a:r>
            <a:r>
              <a:rPr lang="en-US" sz="5400" b="0" dirty="0">
                <a:ea typeface="+mn-lt"/>
                <a:cs typeface="+mn-lt"/>
              </a:rPr>
              <a:t>What Jesus did here in Cana of Galilee was the first of the signs through which he revealed his glory; and his disciples believed in him.</a:t>
            </a:r>
            <a:endParaRPr lang="en-US" sz="5400" b="0" dirty="0">
              <a:latin typeface="+mn-lt"/>
              <a:ea typeface="+mn-lt"/>
              <a:cs typeface="+mn-lt"/>
            </a:endParaRPr>
          </a:p>
        </p:txBody>
      </p:sp>
      <p:sp>
        <p:nvSpPr>
          <p:cNvPr id="5" name="TextBox 4">
            <a:extLst>
              <a:ext uri="{FF2B5EF4-FFF2-40B4-BE49-F238E27FC236}">
                <a16:creationId xmlns:a16="http://schemas.microsoft.com/office/drawing/2014/main" id="{89B31A13-7185-93D2-5499-3B36C4EEC7EE}"/>
              </a:ext>
            </a:extLst>
          </p:cNvPr>
          <p:cNvSpPr txBox="1"/>
          <p:nvPr/>
        </p:nvSpPr>
        <p:spPr>
          <a:xfrm>
            <a:off x="6941820" y="5215949"/>
            <a:ext cx="4914900" cy="646331"/>
          </a:xfrm>
          <a:prstGeom prst="rect">
            <a:avLst/>
          </a:prstGeom>
          <a:noFill/>
        </p:spPr>
        <p:txBody>
          <a:bodyPr wrap="square">
            <a:spAutoFit/>
          </a:bodyPr>
          <a:lstStyle/>
          <a:p>
            <a:pPr algn="r"/>
            <a:r>
              <a:rPr lang="en-US" sz="3600" b="0" dirty="0">
                <a:ea typeface="+mn-lt"/>
                <a:cs typeface="+mn-lt"/>
              </a:rPr>
              <a:t>John 2:1-11 (NIV)</a:t>
            </a:r>
            <a:endParaRPr lang="en-AU" sz="3600" dirty="0"/>
          </a:p>
        </p:txBody>
      </p:sp>
    </p:spTree>
    <p:extLst>
      <p:ext uri="{BB962C8B-B14F-4D97-AF65-F5344CB8AC3E}">
        <p14:creationId xmlns:p14="http://schemas.microsoft.com/office/powerpoint/2010/main" val="1683865713"/>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CF8FA7C2-2CED-6246-ABD6-0979C202BDD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24C7CD84-EB58-C441-9548-3436DF31268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FA1925-C5E7-434C-AFD3-242AB3370F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D74F41-8B89-43AA-90AE-6260BF2FA137}">
  <ds:schemaRefs>
    <ds:schemaRef ds:uri="http://purl.org/dc/dcmitype/"/>
    <ds:schemaRef ds:uri="http://purl.org/dc/terms/"/>
    <ds:schemaRef ds:uri="http://schemas.microsoft.com/office/2006/documentManagement/types"/>
    <ds:schemaRef ds:uri="http://schemas.microsoft.com/office/2006/metadata/properties"/>
    <ds:schemaRef ds:uri="b7e36264-b76b-4546-857f-03fce5c6ba07"/>
    <ds:schemaRef ds:uri="http://schemas.microsoft.com/office/infopath/2007/PartnerControls"/>
    <ds:schemaRef ds:uri="http://schemas.openxmlformats.org/package/2006/metadata/core-properties"/>
    <ds:schemaRef ds:uri="7357dd1f-699d-4d79-9a3b-b8d4e997a419"/>
    <ds:schemaRef ds:uri="http://schemas.microsoft.com/sharepoint/v3"/>
    <ds:schemaRef ds:uri="http://www.w3.org/XML/1998/namespace"/>
    <ds:schemaRef ds:uri="http://purl.org/dc/elements/1.1/"/>
    <ds:schemaRef ds:uri="1ad1f5a0-fa71-4dab-a083-db26db2596cf"/>
    <ds:schemaRef ds:uri="583f0f69-01e1-46ca-86b7-e30e32304800"/>
  </ds:schemaRefs>
</ds:datastoreItem>
</file>

<file path=customXml/itemProps3.xml><?xml version="1.0" encoding="utf-8"?>
<ds:datastoreItem xmlns:ds="http://schemas.openxmlformats.org/officeDocument/2006/customXml" ds:itemID="{D6B0CABB-74DC-46F6-9DA1-D60A0FFB23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242</TotalTime>
  <Words>303</Words>
  <Application>Microsoft Office PowerPoint</Application>
  <PresentationFormat>Widescreen</PresentationFormat>
  <Paragraphs>19</Paragraphs>
  <Slides>13</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Avenir Next LT Pro</vt:lpstr>
      <vt:lpstr>Calibri</vt:lpstr>
      <vt:lpstr>1_Office Theme</vt:lpstr>
      <vt:lpstr>Custom Design</vt:lpstr>
      <vt:lpstr>PowerPoint Presentation</vt:lpstr>
      <vt:lpstr>Jesus turns water into wine</vt:lpstr>
      <vt:lpstr>On the third day a wedding took place at Cana in Galilee. Jesus’ mother was there, 2and Jesus and his disciples had also been invited to the wedding. 3When the wine was gone, Jesus’ mother said to him, “They have no more wine.”</vt:lpstr>
      <vt:lpstr>4“Woman, why do you involve me?” Jesus replied. “My hour has not yet come.” 5His mother said to the servants, “Do whatever he tells you.”</vt:lpstr>
      <vt:lpstr>6Nearby stood six stone water jars, the kind used by the Jews for ceremonial washing, each holding from twenty to thirty gallons.</vt:lpstr>
      <vt:lpstr>7Jesus said to the servants, “Fill the jars with water”; so they filled them to the brim. 8Then he told them, “Now draw some out and take it to the master of the banquet.”</vt:lpstr>
      <vt:lpstr>They did so, 9and the master of the banquet tasted the water that had been turned into wine. He did not realize where it had come from, though the servants who had drawn the water knew. Then he called the bridegroom aside</vt:lpstr>
      <vt:lpstr>10and said, “Everyone brings out the choice wine first and then the cheaper wine after the guests have had too much to drink; but you have saved the best till now.”</vt:lpstr>
      <vt:lpstr>11What Jesus did here in Cana of Galilee was the first of the signs through which he revealed his glory; and his disciples believed in him.</vt:lpstr>
      <vt:lpstr>The work of God cannot be hijacked</vt:lpstr>
      <vt:lpstr>The work of God is not for entertainment</vt:lpstr>
      <vt:lpstr>The work of God is always intentional and focused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Taryn Somerville</cp:lastModifiedBy>
  <cp:revision>2</cp:revision>
  <dcterms:created xsi:type="dcterms:W3CDTF">2025-12-11T23:41:42Z</dcterms:created>
  <dcterms:modified xsi:type="dcterms:W3CDTF">2026-05-29T05:49:39Z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