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78" r:id="rId5"/>
    <p:sldId id="257" r:id="rId6"/>
    <p:sldId id="264" r:id="rId7"/>
    <p:sldId id="271" r:id="rId8"/>
    <p:sldId id="258" r:id="rId9"/>
    <p:sldId id="265" r:id="rId10"/>
    <p:sldId id="272" r:id="rId11"/>
    <p:sldId id="259" r:id="rId12"/>
    <p:sldId id="266" r:id="rId13"/>
    <p:sldId id="273" r:id="rId14"/>
    <p:sldId id="260" r:id="rId15"/>
    <p:sldId id="267" r:id="rId16"/>
    <p:sldId id="274" r:id="rId17"/>
    <p:sldId id="263" r:id="rId18"/>
    <p:sldId id="268" r:id="rId19"/>
    <p:sldId id="275" r:id="rId20"/>
    <p:sldId id="261" r:id="rId21"/>
    <p:sldId id="269" r:id="rId22"/>
    <p:sldId id="276" r:id="rId23"/>
    <p:sldId id="262" r:id="rId24"/>
    <p:sldId id="270" r:id="rId25"/>
    <p:sldId id="277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412671A-7251-D6D6-7704-DF1264A2F7D6}" v="348" dt="2026-05-21T06:55:25.45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494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103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my Durand" userId="S::amy.durand@salvationarmy.org.au::6e32e4e7-d7d1-4f22-ae33-cd744c73b3b6" providerId="AD" clId="Web-{4412671A-7251-D6D6-7704-DF1264A2F7D6}"/>
    <pc:docChg chg="addSld delSld modSld sldOrd addSection delSection">
      <pc:chgData name="Amy Durand" userId="S::amy.durand@salvationarmy.org.au::6e32e4e7-d7d1-4f22-ae33-cd744c73b3b6" providerId="AD" clId="Web-{4412671A-7251-D6D6-7704-DF1264A2F7D6}" dt="2026-05-21T06:55:25.450" v="294" actId="1076"/>
      <pc:docMkLst>
        <pc:docMk/>
      </pc:docMkLst>
      <pc:sldChg chg="addSp delSp modSp mod setBg">
        <pc:chgData name="Amy Durand" userId="S::amy.durand@salvationarmy.org.au::6e32e4e7-d7d1-4f22-ae33-cd744c73b3b6" providerId="AD" clId="Web-{4412671A-7251-D6D6-7704-DF1264A2F7D6}" dt="2026-05-21T04:33:35.724" v="14"/>
        <pc:sldMkLst>
          <pc:docMk/>
          <pc:sldMk cId="109857222" sldId="256"/>
        </pc:sldMkLst>
        <pc:spChg chg="del">
          <ac:chgData name="Amy Durand" userId="S::amy.durand@salvationarmy.org.au::6e32e4e7-d7d1-4f22-ae33-cd744c73b3b6" providerId="AD" clId="Web-{4412671A-7251-D6D6-7704-DF1264A2F7D6}" dt="2026-05-21T04:32:02.220" v="4"/>
          <ac:spMkLst>
            <pc:docMk/>
            <pc:sldMk cId="109857222" sldId="256"/>
            <ac:spMk id="2" creationId="{00000000-0000-0000-0000-000000000000}"/>
          </ac:spMkLst>
        </pc:spChg>
        <pc:spChg chg="del">
          <ac:chgData name="Amy Durand" userId="S::amy.durand@salvationarmy.org.au::6e32e4e7-d7d1-4f22-ae33-cd744c73b3b6" providerId="AD" clId="Web-{4412671A-7251-D6D6-7704-DF1264A2F7D6}" dt="2026-05-21T04:32:02.220" v="3"/>
          <ac:spMkLst>
            <pc:docMk/>
            <pc:sldMk cId="109857222" sldId="256"/>
            <ac:spMk id="3" creationId="{00000000-0000-0000-0000-000000000000}"/>
          </ac:spMkLst>
        </pc:spChg>
        <pc:picChg chg="add del mod">
          <ac:chgData name="Amy Durand" userId="S::amy.durand@salvationarmy.org.au::6e32e4e7-d7d1-4f22-ae33-cd744c73b3b6" providerId="AD" clId="Web-{4412671A-7251-D6D6-7704-DF1264A2F7D6}" dt="2026-05-21T04:32:02.220" v="2"/>
          <ac:picMkLst>
            <pc:docMk/>
            <pc:sldMk cId="109857222" sldId="256"/>
            <ac:picMk id="4" creationId="{9C53048D-8723-02A5-4729-0BA4C6EEA983}"/>
          </ac:picMkLst>
        </pc:picChg>
        <pc:picChg chg="add del mod">
          <ac:chgData name="Amy Durand" userId="S::amy.durand@salvationarmy.org.au::6e32e4e7-d7d1-4f22-ae33-cd744c73b3b6" providerId="AD" clId="Web-{4412671A-7251-D6D6-7704-DF1264A2F7D6}" dt="2026-05-21T04:33:35.724" v="14"/>
          <ac:picMkLst>
            <pc:docMk/>
            <pc:sldMk cId="109857222" sldId="256"/>
            <ac:picMk id="5" creationId="{6BD4FD2A-AE45-01EE-3D0F-679724A65711}"/>
          </ac:picMkLst>
        </pc:picChg>
      </pc:sldChg>
      <pc:sldChg chg="addSp delSp modSp new mod setBg">
        <pc:chgData name="Amy Durand" userId="S::amy.durand@salvationarmy.org.au::6e32e4e7-d7d1-4f22-ae33-cd744c73b3b6" providerId="AD" clId="Web-{4412671A-7251-D6D6-7704-DF1264A2F7D6}" dt="2026-05-21T05:52:34.513" v="223" actId="1076"/>
        <pc:sldMkLst>
          <pc:docMk/>
          <pc:sldMk cId="948742967" sldId="257"/>
        </pc:sldMkLst>
        <pc:spChg chg="del">
          <ac:chgData name="Amy Durand" userId="S::amy.durand@salvationarmy.org.au::6e32e4e7-d7d1-4f22-ae33-cd744c73b3b6" providerId="AD" clId="Web-{4412671A-7251-D6D6-7704-DF1264A2F7D6}" dt="2026-05-21T04:32:35.206" v="8"/>
          <ac:spMkLst>
            <pc:docMk/>
            <pc:sldMk cId="948742967" sldId="257"/>
            <ac:spMk id="2" creationId="{DD1E070F-3974-75EB-C7B4-A69B2A77E477}"/>
          </ac:spMkLst>
        </pc:spChg>
        <pc:spChg chg="del">
          <ac:chgData name="Amy Durand" userId="S::amy.durand@salvationarmy.org.au::6e32e4e7-d7d1-4f22-ae33-cd744c73b3b6" providerId="AD" clId="Web-{4412671A-7251-D6D6-7704-DF1264A2F7D6}" dt="2026-05-21T04:32:35.206" v="7"/>
          <ac:spMkLst>
            <pc:docMk/>
            <pc:sldMk cId="948742967" sldId="257"/>
            <ac:spMk id="3" creationId="{9F16881D-4217-A8CF-D8C3-645D91C498C4}"/>
          </ac:spMkLst>
        </pc:spChg>
        <pc:spChg chg="add del mod">
          <ac:chgData name="Amy Durand" userId="S::amy.durand@salvationarmy.org.au::6e32e4e7-d7d1-4f22-ae33-cd744c73b3b6" providerId="AD" clId="Web-{4412671A-7251-D6D6-7704-DF1264A2F7D6}" dt="2026-05-21T04:49:42.339" v="55"/>
          <ac:spMkLst>
            <pc:docMk/>
            <pc:sldMk cId="948742967" sldId="257"/>
            <ac:spMk id="5" creationId="{022942CF-EC56-2CAB-31A1-C2AB652D646D}"/>
          </ac:spMkLst>
        </pc:spChg>
        <pc:spChg chg="add mod">
          <ac:chgData name="Amy Durand" userId="S::amy.durand@salvationarmy.org.au::6e32e4e7-d7d1-4f22-ae33-cd744c73b3b6" providerId="AD" clId="Web-{4412671A-7251-D6D6-7704-DF1264A2F7D6}" dt="2026-05-21T05:26:10.191" v="141" actId="20577"/>
          <ac:spMkLst>
            <pc:docMk/>
            <pc:sldMk cId="948742967" sldId="257"/>
            <ac:spMk id="9" creationId="{8DBFFC62-4AFE-4DF2-AE25-C5E61FA2F5B9}"/>
          </ac:spMkLst>
        </pc:spChg>
        <pc:picChg chg="add mod">
          <ac:chgData name="Amy Durand" userId="S::amy.durand@salvationarmy.org.au::6e32e4e7-d7d1-4f22-ae33-cd744c73b3b6" providerId="AD" clId="Web-{4412671A-7251-D6D6-7704-DF1264A2F7D6}" dt="2026-05-21T05:52:34.513" v="223" actId="1076"/>
          <ac:picMkLst>
            <pc:docMk/>
            <pc:sldMk cId="948742967" sldId="257"/>
            <ac:picMk id="2" creationId="{04F4688A-1E9C-40B8-6C4E-A0752260390C}"/>
          </ac:picMkLst>
        </pc:picChg>
        <pc:picChg chg="add del mod">
          <ac:chgData name="Amy Durand" userId="S::amy.durand@salvationarmy.org.au::6e32e4e7-d7d1-4f22-ae33-cd744c73b3b6" providerId="AD" clId="Web-{4412671A-7251-D6D6-7704-DF1264A2F7D6}" dt="2026-05-21T05:22:28.880" v="88"/>
          <ac:picMkLst>
            <pc:docMk/>
            <pc:sldMk cId="948742967" sldId="257"/>
            <ac:picMk id="3" creationId="{D7EA0BBF-AB13-7F35-6875-77E136EF42F0}"/>
          </ac:picMkLst>
        </pc:picChg>
        <pc:picChg chg="add del mod">
          <ac:chgData name="Amy Durand" userId="S::amy.durand@salvationarmy.org.au::6e32e4e7-d7d1-4f22-ae33-cd744c73b3b6" providerId="AD" clId="Web-{4412671A-7251-D6D6-7704-DF1264A2F7D6}" dt="2026-05-21T04:33:22.067" v="13"/>
          <ac:picMkLst>
            <pc:docMk/>
            <pc:sldMk cId="948742967" sldId="257"/>
            <ac:picMk id="4" creationId="{6CD28B0E-9857-378B-DF17-C36DB00B165D}"/>
          </ac:picMkLst>
        </pc:picChg>
        <pc:picChg chg="add del mod">
          <ac:chgData name="Amy Durand" userId="S::amy.durand@salvationarmy.org.au::6e32e4e7-d7d1-4f22-ae33-cd744c73b3b6" providerId="AD" clId="Web-{4412671A-7251-D6D6-7704-DF1264A2F7D6}" dt="2026-05-21T05:22:43.381" v="94"/>
          <ac:picMkLst>
            <pc:docMk/>
            <pc:sldMk cId="948742967" sldId="257"/>
            <ac:picMk id="4" creationId="{F063AA67-8AFF-7513-B8F8-9706E6CBA2DC}"/>
          </ac:picMkLst>
        </pc:picChg>
        <pc:picChg chg="add del mod">
          <ac:chgData name="Amy Durand" userId="S::amy.durand@salvationarmy.org.au::6e32e4e7-d7d1-4f22-ae33-cd744c73b3b6" providerId="AD" clId="Web-{4412671A-7251-D6D6-7704-DF1264A2F7D6}" dt="2026-05-21T05:23:00.101" v="101"/>
          <ac:picMkLst>
            <pc:docMk/>
            <pc:sldMk cId="948742967" sldId="257"/>
            <ac:picMk id="5" creationId="{996987E8-C688-2E17-8823-FAC71B2BEB44}"/>
          </ac:picMkLst>
        </pc:picChg>
        <pc:picChg chg="add del mod">
          <ac:chgData name="Amy Durand" userId="S::amy.durand@salvationarmy.org.au::6e32e4e7-d7d1-4f22-ae33-cd744c73b3b6" providerId="AD" clId="Web-{4412671A-7251-D6D6-7704-DF1264A2F7D6}" dt="2026-05-21T05:23:16.180" v="106"/>
          <ac:picMkLst>
            <pc:docMk/>
            <pc:sldMk cId="948742967" sldId="257"/>
            <ac:picMk id="6" creationId="{F2316BFF-B2C6-01F0-B363-8C3BF0309192}"/>
          </ac:picMkLst>
        </pc:picChg>
        <pc:picChg chg="add del mod">
          <ac:chgData name="Amy Durand" userId="S::amy.durand@salvationarmy.org.au::6e32e4e7-d7d1-4f22-ae33-cd744c73b3b6" providerId="AD" clId="Web-{4412671A-7251-D6D6-7704-DF1264A2F7D6}" dt="2026-05-21T05:23:25.290" v="111"/>
          <ac:picMkLst>
            <pc:docMk/>
            <pc:sldMk cId="948742967" sldId="257"/>
            <ac:picMk id="7" creationId="{D688C7CF-9224-610B-BE3D-D9DD3E3A94FD}"/>
          </ac:picMkLst>
        </pc:picChg>
        <pc:picChg chg="add del mod">
          <ac:chgData name="Amy Durand" userId="S::amy.durand@salvationarmy.org.au::6e32e4e7-d7d1-4f22-ae33-cd744c73b3b6" providerId="AD" clId="Web-{4412671A-7251-D6D6-7704-DF1264A2F7D6}" dt="2026-05-21T05:23:36.353" v="116"/>
          <ac:picMkLst>
            <pc:docMk/>
            <pc:sldMk cId="948742967" sldId="257"/>
            <ac:picMk id="8" creationId="{FB3760D3-82D2-04F9-CBB4-ED71FC4C8B8C}"/>
          </ac:picMkLst>
        </pc:picChg>
      </pc:sldChg>
      <pc:sldChg chg="addSp delSp modSp new mod setBg">
        <pc:chgData name="Amy Durand" userId="S::amy.durand@salvationarmy.org.au::6e32e4e7-d7d1-4f22-ae33-cd744c73b3b6" providerId="AD" clId="Web-{4412671A-7251-D6D6-7704-DF1264A2F7D6}" dt="2026-05-21T05:52:48.123" v="225" actId="14100"/>
        <pc:sldMkLst>
          <pc:docMk/>
          <pc:sldMk cId="1553782768" sldId="258"/>
        </pc:sldMkLst>
        <pc:spChg chg="del">
          <ac:chgData name="Amy Durand" userId="S::amy.durand@salvationarmy.org.au::6e32e4e7-d7d1-4f22-ae33-cd744c73b3b6" providerId="AD" clId="Web-{4412671A-7251-D6D6-7704-DF1264A2F7D6}" dt="2026-05-21T04:47:23.833" v="27"/>
          <ac:spMkLst>
            <pc:docMk/>
            <pc:sldMk cId="1553782768" sldId="258"/>
            <ac:spMk id="2" creationId="{3A513865-6030-2CA5-10A1-159265C9F1C7}"/>
          </ac:spMkLst>
        </pc:spChg>
        <pc:spChg chg="add del">
          <ac:chgData name="Amy Durand" userId="S::amy.durand@salvationarmy.org.au::6e32e4e7-d7d1-4f22-ae33-cd744c73b3b6" providerId="AD" clId="Web-{4412671A-7251-D6D6-7704-DF1264A2F7D6}" dt="2026-05-21T04:47:23.833" v="26"/>
          <ac:spMkLst>
            <pc:docMk/>
            <pc:sldMk cId="1553782768" sldId="258"/>
            <ac:spMk id="3" creationId="{6C4F34B5-E5C8-2F62-B631-CC4FE39411D9}"/>
          </ac:spMkLst>
        </pc:spChg>
        <pc:spChg chg="add">
          <ac:chgData name="Amy Durand" userId="S::amy.durand@salvationarmy.org.au::6e32e4e7-d7d1-4f22-ae33-cd744c73b3b6" providerId="AD" clId="Web-{4412671A-7251-D6D6-7704-DF1264A2F7D6}" dt="2026-05-21T05:26:15.738" v="142"/>
          <ac:spMkLst>
            <pc:docMk/>
            <pc:sldMk cId="1553782768" sldId="258"/>
            <ac:spMk id="4" creationId="{3DE3B5C6-EE4D-9721-503A-C77D71034D89}"/>
          </ac:spMkLst>
        </pc:spChg>
        <pc:picChg chg="add mod modCrop">
          <ac:chgData name="Amy Durand" userId="S::amy.durand@salvationarmy.org.au::6e32e4e7-d7d1-4f22-ae33-cd744c73b3b6" providerId="AD" clId="Web-{4412671A-7251-D6D6-7704-DF1264A2F7D6}" dt="2026-05-21T05:52:48.123" v="225" actId="14100"/>
          <ac:picMkLst>
            <pc:docMk/>
            <pc:sldMk cId="1553782768" sldId="258"/>
            <ac:picMk id="2" creationId="{86879555-98DE-E1C2-734B-3E9157CA603D}"/>
          </ac:picMkLst>
        </pc:picChg>
        <pc:picChg chg="add del mod ord">
          <ac:chgData name="Amy Durand" userId="S::amy.durand@salvationarmy.org.au::6e32e4e7-d7d1-4f22-ae33-cd744c73b3b6" providerId="AD" clId="Web-{4412671A-7251-D6D6-7704-DF1264A2F7D6}" dt="2026-05-21T04:47:11.708" v="23"/>
          <ac:picMkLst>
            <pc:docMk/>
            <pc:sldMk cId="1553782768" sldId="258"/>
            <ac:picMk id="4" creationId="{408F95A8-879E-4A28-D53E-D0BC696EF582}"/>
          </ac:picMkLst>
        </pc:picChg>
        <pc:picChg chg="add del mod">
          <ac:chgData name="Amy Durand" userId="S::amy.durand@salvationarmy.org.au::6e32e4e7-d7d1-4f22-ae33-cd744c73b3b6" providerId="AD" clId="Web-{4412671A-7251-D6D6-7704-DF1264A2F7D6}" dt="2026-05-21T04:47:29.880" v="29"/>
          <ac:picMkLst>
            <pc:docMk/>
            <pc:sldMk cId="1553782768" sldId="258"/>
            <ac:picMk id="5" creationId="{C1E6995A-9A8F-9376-EC13-3D905AB05B96}"/>
          </ac:picMkLst>
        </pc:picChg>
      </pc:sldChg>
      <pc:sldChg chg="addSp delSp modSp new mod setBg">
        <pc:chgData name="Amy Durand" userId="S::amy.durand@salvationarmy.org.au::6e32e4e7-d7d1-4f22-ae33-cd744c73b3b6" providerId="AD" clId="Web-{4412671A-7251-D6D6-7704-DF1264A2F7D6}" dt="2026-05-21T05:53:03.843" v="228" actId="14100"/>
        <pc:sldMkLst>
          <pc:docMk/>
          <pc:sldMk cId="1740320242" sldId="259"/>
        </pc:sldMkLst>
        <pc:spChg chg="del">
          <ac:chgData name="Amy Durand" userId="S::amy.durand@salvationarmy.org.au::6e32e4e7-d7d1-4f22-ae33-cd744c73b3b6" providerId="AD" clId="Web-{4412671A-7251-D6D6-7704-DF1264A2F7D6}" dt="2026-05-21T04:47:35.381" v="32"/>
          <ac:spMkLst>
            <pc:docMk/>
            <pc:sldMk cId="1740320242" sldId="259"/>
            <ac:spMk id="2" creationId="{82C106B4-6E76-5F3E-45D7-DF6EAE9EB442}"/>
          </ac:spMkLst>
        </pc:spChg>
        <pc:spChg chg="del">
          <ac:chgData name="Amy Durand" userId="S::amy.durand@salvationarmy.org.au::6e32e4e7-d7d1-4f22-ae33-cd744c73b3b6" providerId="AD" clId="Web-{4412671A-7251-D6D6-7704-DF1264A2F7D6}" dt="2026-05-21T04:47:35.381" v="31"/>
          <ac:spMkLst>
            <pc:docMk/>
            <pc:sldMk cId="1740320242" sldId="259"/>
            <ac:spMk id="3" creationId="{FD35A6A0-34A2-352A-6C56-C4448B81D289}"/>
          </ac:spMkLst>
        </pc:spChg>
        <pc:spChg chg="add">
          <ac:chgData name="Amy Durand" userId="S::amy.durand@salvationarmy.org.au::6e32e4e7-d7d1-4f22-ae33-cd744c73b3b6" providerId="AD" clId="Web-{4412671A-7251-D6D6-7704-DF1264A2F7D6}" dt="2026-05-21T05:26:17.004" v="143"/>
          <ac:spMkLst>
            <pc:docMk/>
            <pc:sldMk cId="1740320242" sldId="259"/>
            <ac:spMk id="4" creationId="{60059008-7A82-74E1-3F2C-DE57C0039669}"/>
          </ac:spMkLst>
        </pc:spChg>
        <pc:picChg chg="add mod modCrop">
          <ac:chgData name="Amy Durand" userId="S::amy.durand@salvationarmy.org.au::6e32e4e7-d7d1-4f22-ae33-cd744c73b3b6" providerId="AD" clId="Web-{4412671A-7251-D6D6-7704-DF1264A2F7D6}" dt="2026-05-21T05:53:03.843" v="228" actId="14100"/>
          <ac:picMkLst>
            <pc:docMk/>
            <pc:sldMk cId="1740320242" sldId="259"/>
            <ac:picMk id="2" creationId="{088FEB91-2D9D-4AB4-2634-F792976633D0}"/>
          </ac:picMkLst>
        </pc:picChg>
        <pc:picChg chg="add del mod">
          <ac:chgData name="Amy Durand" userId="S::amy.durand@salvationarmy.org.au::6e32e4e7-d7d1-4f22-ae33-cd744c73b3b6" providerId="AD" clId="Web-{4412671A-7251-D6D6-7704-DF1264A2F7D6}" dt="2026-05-21T04:47:39.365" v="34"/>
          <ac:picMkLst>
            <pc:docMk/>
            <pc:sldMk cId="1740320242" sldId="259"/>
            <ac:picMk id="4" creationId="{A06E6782-F27F-9F5E-E623-6E7B8E358ACA}"/>
          </ac:picMkLst>
        </pc:picChg>
      </pc:sldChg>
      <pc:sldChg chg="addSp delSp modSp new mod setBg">
        <pc:chgData name="Amy Durand" userId="S::amy.durand@salvationarmy.org.au::6e32e4e7-d7d1-4f22-ae33-cd744c73b3b6" providerId="AD" clId="Web-{4412671A-7251-D6D6-7704-DF1264A2F7D6}" dt="2026-05-21T05:53:11.203" v="229" actId="14100"/>
        <pc:sldMkLst>
          <pc:docMk/>
          <pc:sldMk cId="326155659" sldId="260"/>
        </pc:sldMkLst>
        <pc:spChg chg="del">
          <ac:chgData name="Amy Durand" userId="S::amy.durand@salvationarmy.org.au::6e32e4e7-d7d1-4f22-ae33-cd744c73b3b6" providerId="AD" clId="Web-{4412671A-7251-D6D6-7704-DF1264A2F7D6}" dt="2026-05-21T04:47:43.506" v="37"/>
          <ac:spMkLst>
            <pc:docMk/>
            <pc:sldMk cId="326155659" sldId="260"/>
            <ac:spMk id="2" creationId="{9B3D1BA1-D90E-A518-4683-190E6205AD0A}"/>
          </ac:spMkLst>
        </pc:spChg>
        <pc:spChg chg="del">
          <ac:chgData name="Amy Durand" userId="S::amy.durand@salvationarmy.org.au::6e32e4e7-d7d1-4f22-ae33-cd744c73b3b6" providerId="AD" clId="Web-{4412671A-7251-D6D6-7704-DF1264A2F7D6}" dt="2026-05-21T04:47:43.506" v="36"/>
          <ac:spMkLst>
            <pc:docMk/>
            <pc:sldMk cId="326155659" sldId="260"/>
            <ac:spMk id="3" creationId="{D7CDC56E-7071-6EE9-E7AD-8AFF2176A3C2}"/>
          </ac:spMkLst>
        </pc:spChg>
        <pc:spChg chg="add">
          <ac:chgData name="Amy Durand" userId="S::amy.durand@salvationarmy.org.au::6e32e4e7-d7d1-4f22-ae33-cd744c73b3b6" providerId="AD" clId="Web-{4412671A-7251-D6D6-7704-DF1264A2F7D6}" dt="2026-05-21T05:26:18.082" v="144"/>
          <ac:spMkLst>
            <pc:docMk/>
            <pc:sldMk cId="326155659" sldId="260"/>
            <ac:spMk id="4" creationId="{D98A122D-4DC1-9C55-3EA4-B81853E5A298}"/>
          </ac:spMkLst>
        </pc:spChg>
        <pc:picChg chg="add mod modCrop">
          <ac:chgData name="Amy Durand" userId="S::amy.durand@salvationarmy.org.au::6e32e4e7-d7d1-4f22-ae33-cd744c73b3b6" providerId="AD" clId="Web-{4412671A-7251-D6D6-7704-DF1264A2F7D6}" dt="2026-05-21T05:53:11.203" v="229" actId="14100"/>
          <ac:picMkLst>
            <pc:docMk/>
            <pc:sldMk cId="326155659" sldId="260"/>
            <ac:picMk id="2" creationId="{DD12C83B-8A1F-51E6-26FD-87866EBCE60D}"/>
          </ac:picMkLst>
        </pc:picChg>
        <pc:picChg chg="add del mod">
          <ac:chgData name="Amy Durand" userId="S::amy.durand@salvationarmy.org.au::6e32e4e7-d7d1-4f22-ae33-cd744c73b3b6" providerId="AD" clId="Web-{4412671A-7251-D6D6-7704-DF1264A2F7D6}" dt="2026-05-21T04:47:51.053" v="39"/>
          <ac:picMkLst>
            <pc:docMk/>
            <pc:sldMk cId="326155659" sldId="260"/>
            <ac:picMk id="4" creationId="{30C187AD-3B24-D55F-C8DA-308D3F896DEE}"/>
          </ac:picMkLst>
        </pc:picChg>
      </pc:sldChg>
      <pc:sldChg chg="addSp delSp modSp new mod setBg">
        <pc:chgData name="Amy Durand" userId="S::amy.durand@salvationarmy.org.au::6e32e4e7-d7d1-4f22-ae33-cd744c73b3b6" providerId="AD" clId="Web-{4412671A-7251-D6D6-7704-DF1264A2F7D6}" dt="2026-05-21T05:54:34.271" v="236" actId="14100"/>
        <pc:sldMkLst>
          <pc:docMk/>
          <pc:sldMk cId="1245350942" sldId="261"/>
        </pc:sldMkLst>
        <pc:spChg chg="del">
          <ac:chgData name="Amy Durand" userId="S::amy.durand@salvationarmy.org.au::6e32e4e7-d7d1-4f22-ae33-cd744c73b3b6" providerId="AD" clId="Web-{4412671A-7251-D6D6-7704-DF1264A2F7D6}" dt="2026-05-21T04:47:56.710" v="42"/>
          <ac:spMkLst>
            <pc:docMk/>
            <pc:sldMk cId="1245350942" sldId="261"/>
            <ac:spMk id="2" creationId="{002A5ED3-3375-EF05-E3DC-9AB95D28707B}"/>
          </ac:spMkLst>
        </pc:spChg>
        <pc:spChg chg="del">
          <ac:chgData name="Amy Durand" userId="S::amy.durand@salvationarmy.org.au::6e32e4e7-d7d1-4f22-ae33-cd744c73b3b6" providerId="AD" clId="Web-{4412671A-7251-D6D6-7704-DF1264A2F7D6}" dt="2026-05-21T04:47:56.710" v="41"/>
          <ac:spMkLst>
            <pc:docMk/>
            <pc:sldMk cId="1245350942" sldId="261"/>
            <ac:spMk id="3" creationId="{D9B7B480-5ECA-3BF5-4E13-261E4834A040}"/>
          </ac:spMkLst>
        </pc:spChg>
        <pc:spChg chg="add">
          <ac:chgData name="Amy Durand" userId="S::amy.durand@salvationarmy.org.au::6e32e4e7-d7d1-4f22-ae33-cd744c73b3b6" providerId="AD" clId="Web-{4412671A-7251-D6D6-7704-DF1264A2F7D6}" dt="2026-05-21T05:26:21.536" v="146"/>
          <ac:spMkLst>
            <pc:docMk/>
            <pc:sldMk cId="1245350942" sldId="261"/>
            <ac:spMk id="5" creationId="{D69FBAA4-759F-B552-2CE5-252AA52D7A1C}"/>
          </ac:spMkLst>
        </pc:spChg>
        <pc:picChg chg="add mod modCrop">
          <ac:chgData name="Amy Durand" userId="S::amy.durand@salvationarmy.org.au::6e32e4e7-d7d1-4f22-ae33-cd744c73b3b6" providerId="AD" clId="Web-{4412671A-7251-D6D6-7704-DF1264A2F7D6}" dt="2026-05-21T05:54:34.271" v="236" actId="14100"/>
          <ac:picMkLst>
            <pc:docMk/>
            <pc:sldMk cId="1245350942" sldId="261"/>
            <ac:picMk id="2" creationId="{CDB99185-AC12-2380-A946-245D05B21460}"/>
          </ac:picMkLst>
        </pc:picChg>
        <pc:picChg chg="add del mod modCrop">
          <ac:chgData name="Amy Durand" userId="S::amy.durand@salvationarmy.org.au::6e32e4e7-d7d1-4f22-ae33-cd744c73b3b6" providerId="AD" clId="Web-{4412671A-7251-D6D6-7704-DF1264A2F7D6}" dt="2026-05-21T05:23:41.431" v="120"/>
          <ac:picMkLst>
            <pc:docMk/>
            <pc:sldMk cId="1245350942" sldId="261"/>
            <ac:picMk id="3" creationId="{627F5759-E911-12B3-6E5F-BE2951CD7904}"/>
          </ac:picMkLst>
        </pc:picChg>
        <pc:picChg chg="add del mod">
          <ac:chgData name="Amy Durand" userId="S::amy.durand@salvationarmy.org.au::6e32e4e7-d7d1-4f22-ae33-cd744c73b3b6" providerId="AD" clId="Web-{4412671A-7251-D6D6-7704-DF1264A2F7D6}" dt="2026-05-21T04:48:11.538" v="44"/>
          <ac:picMkLst>
            <pc:docMk/>
            <pc:sldMk cId="1245350942" sldId="261"/>
            <ac:picMk id="4" creationId="{15F47C86-12D4-D696-3686-FC1EE0F8E7A9}"/>
          </ac:picMkLst>
        </pc:picChg>
      </pc:sldChg>
      <pc:sldChg chg="addSp delSp modSp new mod setBg">
        <pc:chgData name="Amy Durand" userId="S::amy.durand@salvationarmy.org.au::6e32e4e7-d7d1-4f22-ae33-cd744c73b3b6" providerId="AD" clId="Web-{4412671A-7251-D6D6-7704-DF1264A2F7D6}" dt="2026-05-21T05:54:41.990" v="237" actId="14100"/>
        <pc:sldMkLst>
          <pc:docMk/>
          <pc:sldMk cId="3837139482" sldId="262"/>
        </pc:sldMkLst>
        <pc:spChg chg="del">
          <ac:chgData name="Amy Durand" userId="S::amy.durand@salvationarmy.org.au::6e32e4e7-d7d1-4f22-ae33-cd744c73b3b6" providerId="AD" clId="Web-{4412671A-7251-D6D6-7704-DF1264A2F7D6}" dt="2026-05-21T04:48:15.960" v="47"/>
          <ac:spMkLst>
            <pc:docMk/>
            <pc:sldMk cId="3837139482" sldId="262"/>
            <ac:spMk id="2" creationId="{3F60C504-6A9B-8F50-276D-A7E6AA96BB29}"/>
          </ac:spMkLst>
        </pc:spChg>
        <pc:spChg chg="del">
          <ac:chgData name="Amy Durand" userId="S::amy.durand@salvationarmy.org.au::6e32e4e7-d7d1-4f22-ae33-cd744c73b3b6" providerId="AD" clId="Web-{4412671A-7251-D6D6-7704-DF1264A2F7D6}" dt="2026-05-21T04:48:15.960" v="46"/>
          <ac:spMkLst>
            <pc:docMk/>
            <pc:sldMk cId="3837139482" sldId="262"/>
            <ac:spMk id="3" creationId="{63624695-8481-FB2A-1E55-B392BFEE9D2C}"/>
          </ac:spMkLst>
        </pc:spChg>
        <pc:spChg chg="add">
          <ac:chgData name="Amy Durand" userId="S::amy.durand@salvationarmy.org.au::6e32e4e7-d7d1-4f22-ae33-cd744c73b3b6" providerId="AD" clId="Web-{4412671A-7251-D6D6-7704-DF1264A2F7D6}" dt="2026-05-21T05:26:22.848" v="147"/>
          <ac:spMkLst>
            <pc:docMk/>
            <pc:sldMk cId="3837139482" sldId="262"/>
            <ac:spMk id="4" creationId="{2BBF661E-BED2-EA66-49A5-572A985C82FF}"/>
          </ac:spMkLst>
        </pc:spChg>
        <pc:picChg chg="add mod modCrop">
          <ac:chgData name="Amy Durand" userId="S::amy.durand@salvationarmy.org.au::6e32e4e7-d7d1-4f22-ae33-cd744c73b3b6" providerId="AD" clId="Web-{4412671A-7251-D6D6-7704-DF1264A2F7D6}" dt="2026-05-21T05:54:41.990" v="237" actId="14100"/>
          <ac:picMkLst>
            <pc:docMk/>
            <pc:sldMk cId="3837139482" sldId="262"/>
            <ac:picMk id="2" creationId="{2F6A54B0-FE6A-0776-2FE5-AEAFB065D1A6}"/>
          </ac:picMkLst>
        </pc:picChg>
        <pc:picChg chg="add del mod">
          <ac:chgData name="Amy Durand" userId="S::amy.durand@salvationarmy.org.au::6e32e4e7-d7d1-4f22-ae33-cd744c73b3b6" providerId="AD" clId="Web-{4412671A-7251-D6D6-7704-DF1264A2F7D6}" dt="2026-05-21T04:48:26.554" v="49"/>
          <ac:picMkLst>
            <pc:docMk/>
            <pc:sldMk cId="3837139482" sldId="262"/>
            <ac:picMk id="4" creationId="{9517887A-C4FB-91E3-82DB-E5CABA23A4D2}"/>
          </ac:picMkLst>
        </pc:picChg>
      </pc:sldChg>
      <pc:sldChg chg="addSp delSp modSp new mod setBg">
        <pc:chgData name="Amy Durand" userId="S::amy.durand@salvationarmy.org.au::6e32e4e7-d7d1-4f22-ae33-cd744c73b3b6" providerId="AD" clId="Web-{4412671A-7251-D6D6-7704-DF1264A2F7D6}" dt="2026-05-21T05:53:21.282" v="231" actId="1076"/>
        <pc:sldMkLst>
          <pc:docMk/>
          <pc:sldMk cId="4069550285" sldId="263"/>
        </pc:sldMkLst>
        <pc:spChg chg="del">
          <ac:chgData name="Amy Durand" userId="S::amy.durand@salvationarmy.org.au::6e32e4e7-d7d1-4f22-ae33-cd744c73b3b6" providerId="AD" clId="Web-{4412671A-7251-D6D6-7704-DF1264A2F7D6}" dt="2026-05-21T04:48:58.962" v="52"/>
          <ac:spMkLst>
            <pc:docMk/>
            <pc:sldMk cId="4069550285" sldId="263"/>
            <ac:spMk id="2" creationId="{A935B463-73B8-C461-E116-1546C93349CF}"/>
          </ac:spMkLst>
        </pc:spChg>
        <pc:spChg chg="del">
          <ac:chgData name="Amy Durand" userId="S::amy.durand@salvationarmy.org.au::6e32e4e7-d7d1-4f22-ae33-cd744c73b3b6" providerId="AD" clId="Web-{4412671A-7251-D6D6-7704-DF1264A2F7D6}" dt="2026-05-21T04:48:58.946" v="51"/>
          <ac:spMkLst>
            <pc:docMk/>
            <pc:sldMk cId="4069550285" sldId="263"/>
            <ac:spMk id="3" creationId="{8F5F3674-8333-879D-631B-AE325D2AD606}"/>
          </ac:spMkLst>
        </pc:spChg>
        <pc:spChg chg="add">
          <ac:chgData name="Amy Durand" userId="S::amy.durand@salvationarmy.org.au::6e32e4e7-d7d1-4f22-ae33-cd744c73b3b6" providerId="AD" clId="Web-{4412671A-7251-D6D6-7704-DF1264A2F7D6}" dt="2026-05-21T05:26:19.364" v="145"/>
          <ac:spMkLst>
            <pc:docMk/>
            <pc:sldMk cId="4069550285" sldId="263"/>
            <ac:spMk id="4" creationId="{CB869F98-6B59-B9AE-389F-47F5E6A2EFC1}"/>
          </ac:spMkLst>
        </pc:spChg>
        <pc:picChg chg="add mod modCrop">
          <ac:chgData name="Amy Durand" userId="S::amy.durand@salvationarmy.org.au::6e32e4e7-d7d1-4f22-ae33-cd744c73b3b6" providerId="AD" clId="Web-{4412671A-7251-D6D6-7704-DF1264A2F7D6}" dt="2026-05-21T05:53:21.282" v="231" actId="1076"/>
          <ac:picMkLst>
            <pc:docMk/>
            <pc:sldMk cId="4069550285" sldId="263"/>
            <ac:picMk id="2" creationId="{B8FF4B9F-B3F4-BFA2-44BB-F13A78172082}"/>
          </ac:picMkLst>
        </pc:picChg>
        <pc:picChg chg="add del mod">
          <ac:chgData name="Amy Durand" userId="S::amy.durand@salvationarmy.org.au::6e32e4e7-d7d1-4f22-ae33-cd744c73b3b6" providerId="AD" clId="Web-{4412671A-7251-D6D6-7704-DF1264A2F7D6}" dt="2026-05-21T04:49:07.556" v="54"/>
          <ac:picMkLst>
            <pc:docMk/>
            <pc:sldMk cId="4069550285" sldId="263"/>
            <ac:picMk id="4" creationId="{8B3FCAF5-D842-4D2B-AE7D-F0373A086234}"/>
          </ac:picMkLst>
        </pc:picChg>
      </pc:sldChg>
      <pc:sldChg chg="add del replId">
        <pc:chgData name="Amy Durand" userId="S::amy.durand@salvationarmy.org.au::6e32e4e7-d7d1-4f22-ae33-cd744c73b3b6" providerId="AD" clId="Web-{4412671A-7251-D6D6-7704-DF1264A2F7D6}" dt="2026-05-21T05:21:11.609" v="57"/>
        <pc:sldMkLst>
          <pc:docMk/>
          <pc:sldMk cId="763001465" sldId="264"/>
        </pc:sldMkLst>
      </pc:sldChg>
      <pc:sldChg chg="addSp delSp modSp new">
        <pc:chgData name="Amy Durand" userId="S::amy.durand@salvationarmy.org.au::6e32e4e7-d7d1-4f22-ae33-cd744c73b3b6" providerId="AD" clId="Web-{4412671A-7251-D6D6-7704-DF1264A2F7D6}" dt="2026-05-21T05:44:27.372" v="215" actId="1076"/>
        <pc:sldMkLst>
          <pc:docMk/>
          <pc:sldMk cId="3047818858" sldId="264"/>
        </pc:sldMkLst>
        <pc:spChg chg="del">
          <ac:chgData name="Amy Durand" userId="S::amy.durand@salvationarmy.org.au::6e32e4e7-d7d1-4f22-ae33-cd744c73b3b6" providerId="AD" clId="Web-{4412671A-7251-D6D6-7704-DF1264A2F7D6}" dt="2026-05-21T05:26:32.896" v="148"/>
          <ac:spMkLst>
            <pc:docMk/>
            <pc:sldMk cId="3047818858" sldId="264"/>
            <ac:spMk id="3" creationId="{51FF9BC3-0098-D9DC-3332-2DFAE55477CE}"/>
          </ac:spMkLst>
        </pc:spChg>
        <pc:picChg chg="add mod ord modCrop">
          <ac:chgData name="Amy Durand" userId="S::amy.durand@salvationarmy.org.au::6e32e4e7-d7d1-4f22-ae33-cd744c73b3b6" providerId="AD" clId="Web-{4412671A-7251-D6D6-7704-DF1264A2F7D6}" dt="2026-05-21T05:27:04.460" v="155"/>
          <ac:picMkLst>
            <pc:docMk/>
            <pc:sldMk cId="3047818858" sldId="264"/>
            <ac:picMk id="4" creationId="{E2400126-600C-5197-93CF-9106B36149E8}"/>
          </ac:picMkLst>
        </pc:picChg>
        <pc:picChg chg="add mod">
          <ac:chgData name="Amy Durand" userId="S::amy.durand@salvationarmy.org.au::6e32e4e7-d7d1-4f22-ae33-cd744c73b3b6" providerId="AD" clId="Web-{4412671A-7251-D6D6-7704-DF1264A2F7D6}" dt="2026-05-21T05:44:27.372" v="215" actId="1076"/>
          <ac:picMkLst>
            <pc:docMk/>
            <pc:sldMk cId="3047818858" sldId="264"/>
            <ac:picMk id="5" creationId="{B7487C90-0F55-AD04-26F2-90F43B3123D3}"/>
          </ac:picMkLst>
        </pc:picChg>
      </pc:sldChg>
      <pc:sldChg chg="addSp delSp modSp new">
        <pc:chgData name="Amy Durand" userId="S::amy.durand@salvationarmy.org.au::6e32e4e7-d7d1-4f22-ae33-cd744c73b3b6" providerId="AD" clId="Web-{4412671A-7251-D6D6-7704-DF1264A2F7D6}" dt="2026-05-21T05:44:30.919" v="216"/>
        <pc:sldMkLst>
          <pc:docMk/>
          <pc:sldMk cId="2293779466" sldId="265"/>
        </pc:sldMkLst>
        <pc:spChg chg="del">
          <ac:chgData name="Amy Durand" userId="S::amy.durand@salvationarmy.org.au::6e32e4e7-d7d1-4f22-ae33-cd744c73b3b6" providerId="AD" clId="Web-{4412671A-7251-D6D6-7704-DF1264A2F7D6}" dt="2026-05-21T05:27:37.634" v="157"/>
          <ac:spMkLst>
            <pc:docMk/>
            <pc:sldMk cId="2293779466" sldId="265"/>
            <ac:spMk id="3" creationId="{3658327C-EFD0-4CF7-7AE4-ED5B525AE3E4}"/>
          </ac:spMkLst>
        </pc:spChg>
        <pc:picChg chg="add mod ord modCrop">
          <ac:chgData name="Amy Durand" userId="S::amy.durand@salvationarmy.org.au::6e32e4e7-d7d1-4f22-ae33-cd744c73b3b6" providerId="AD" clId="Web-{4412671A-7251-D6D6-7704-DF1264A2F7D6}" dt="2026-05-21T05:28:06.667" v="162" actId="1076"/>
          <ac:picMkLst>
            <pc:docMk/>
            <pc:sldMk cId="2293779466" sldId="265"/>
            <ac:picMk id="4" creationId="{2FB443F9-3B51-8B7C-06E4-1CD9FEA231D7}"/>
          </ac:picMkLst>
        </pc:picChg>
        <pc:picChg chg="add">
          <ac:chgData name="Amy Durand" userId="S::amy.durand@salvationarmy.org.au::6e32e4e7-d7d1-4f22-ae33-cd744c73b3b6" providerId="AD" clId="Web-{4412671A-7251-D6D6-7704-DF1264A2F7D6}" dt="2026-05-21T05:44:30.919" v="216"/>
          <ac:picMkLst>
            <pc:docMk/>
            <pc:sldMk cId="2293779466" sldId="265"/>
            <ac:picMk id="6" creationId="{A3CA9712-6B68-8D2C-62BA-01EA66FEE8CA}"/>
          </ac:picMkLst>
        </pc:picChg>
      </pc:sldChg>
      <pc:sldChg chg="addSp delSp modSp new">
        <pc:chgData name="Amy Durand" userId="S::amy.durand@salvationarmy.org.au::6e32e4e7-d7d1-4f22-ae33-cd744c73b3b6" providerId="AD" clId="Web-{4412671A-7251-D6D6-7704-DF1264A2F7D6}" dt="2026-05-21T05:44:33.451" v="217"/>
        <pc:sldMkLst>
          <pc:docMk/>
          <pc:sldMk cId="1707820356" sldId="266"/>
        </pc:sldMkLst>
        <pc:spChg chg="del">
          <ac:chgData name="Amy Durand" userId="S::amy.durand@salvationarmy.org.au::6e32e4e7-d7d1-4f22-ae33-cd744c73b3b6" providerId="AD" clId="Web-{4412671A-7251-D6D6-7704-DF1264A2F7D6}" dt="2026-05-21T05:28:15.246" v="164"/>
          <ac:spMkLst>
            <pc:docMk/>
            <pc:sldMk cId="1707820356" sldId="266"/>
            <ac:spMk id="3" creationId="{64007FE1-16DD-7505-A3CA-0390C584E300}"/>
          </ac:spMkLst>
        </pc:spChg>
        <pc:picChg chg="add mod ord modCrop">
          <ac:chgData name="Amy Durand" userId="S::amy.durand@salvationarmy.org.au::6e32e4e7-d7d1-4f22-ae33-cd744c73b3b6" providerId="AD" clId="Web-{4412671A-7251-D6D6-7704-DF1264A2F7D6}" dt="2026-05-21T05:28:35.513" v="169" actId="1076"/>
          <ac:picMkLst>
            <pc:docMk/>
            <pc:sldMk cId="1707820356" sldId="266"/>
            <ac:picMk id="4" creationId="{F70AF39B-B2C4-86A2-2D54-4F3946F7B5FA}"/>
          </ac:picMkLst>
        </pc:picChg>
        <pc:picChg chg="add">
          <ac:chgData name="Amy Durand" userId="S::amy.durand@salvationarmy.org.au::6e32e4e7-d7d1-4f22-ae33-cd744c73b3b6" providerId="AD" clId="Web-{4412671A-7251-D6D6-7704-DF1264A2F7D6}" dt="2026-05-21T05:44:33.451" v="217"/>
          <ac:picMkLst>
            <pc:docMk/>
            <pc:sldMk cId="1707820356" sldId="266"/>
            <ac:picMk id="6" creationId="{52B5ADD4-84E8-3E68-02A4-04E366B449C7}"/>
          </ac:picMkLst>
        </pc:picChg>
      </pc:sldChg>
      <pc:sldChg chg="addSp delSp modSp new">
        <pc:chgData name="Amy Durand" userId="S::amy.durand@salvationarmy.org.au::6e32e4e7-d7d1-4f22-ae33-cd744c73b3b6" providerId="AD" clId="Web-{4412671A-7251-D6D6-7704-DF1264A2F7D6}" dt="2026-05-21T05:44:36.201" v="218"/>
        <pc:sldMkLst>
          <pc:docMk/>
          <pc:sldMk cId="3289978898" sldId="267"/>
        </pc:sldMkLst>
        <pc:spChg chg="del">
          <ac:chgData name="Amy Durand" userId="S::amy.durand@salvationarmy.org.au::6e32e4e7-d7d1-4f22-ae33-cd744c73b3b6" providerId="AD" clId="Web-{4412671A-7251-D6D6-7704-DF1264A2F7D6}" dt="2026-05-21T05:28:45.857" v="171"/>
          <ac:spMkLst>
            <pc:docMk/>
            <pc:sldMk cId="3289978898" sldId="267"/>
            <ac:spMk id="3" creationId="{43E10277-6FB8-05CA-A369-E05FC43A9F21}"/>
          </ac:spMkLst>
        </pc:spChg>
        <pc:picChg chg="add mod ord modCrop">
          <ac:chgData name="Amy Durand" userId="S::amy.durand@salvationarmy.org.au::6e32e4e7-d7d1-4f22-ae33-cd744c73b3b6" providerId="AD" clId="Web-{4412671A-7251-D6D6-7704-DF1264A2F7D6}" dt="2026-05-21T05:29:04.265" v="176" actId="1076"/>
          <ac:picMkLst>
            <pc:docMk/>
            <pc:sldMk cId="3289978898" sldId="267"/>
            <ac:picMk id="4" creationId="{32639DB3-4F9E-68E6-6438-B860268AECBD}"/>
          </ac:picMkLst>
        </pc:picChg>
        <pc:picChg chg="add">
          <ac:chgData name="Amy Durand" userId="S::amy.durand@salvationarmy.org.au::6e32e4e7-d7d1-4f22-ae33-cd744c73b3b6" providerId="AD" clId="Web-{4412671A-7251-D6D6-7704-DF1264A2F7D6}" dt="2026-05-21T05:44:36.201" v="218"/>
          <ac:picMkLst>
            <pc:docMk/>
            <pc:sldMk cId="3289978898" sldId="267"/>
            <ac:picMk id="6" creationId="{1690CF5F-F561-35CF-0C9A-BB7B1FB8913E}"/>
          </ac:picMkLst>
        </pc:picChg>
      </pc:sldChg>
      <pc:sldChg chg="addSp delSp modSp new">
        <pc:chgData name="Amy Durand" userId="S::amy.durand@salvationarmy.org.au::6e32e4e7-d7d1-4f22-ae33-cd744c73b3b6" providerId="AD" clId="Web-{4412671A-7251-D6D6-7704-DF1264A2F7D6}" dt="2026-05-21T05:44:37.670" v="219"/>
        <pc:sldMkLst>
          <pc:docMk/>
          <pc:sldMk cId="3800297674" sldId="268"/>
        </pc:sldMkLst>
        <pc:spChg chg="del">
          <ac:chgData name="Amy Durand" userId="S::amy.durand@salvationarmy.org.au::6e32e4e7-d7d1-4f22-ae33-cd744c73b3b6" providerId="AD" clId="Web-{4412671A-7251-D6D6-7704-DF1264A2F7D6}" dt="2026-05-21T05:29:12.156" v="178"/>
          <ac:spMkLst>
            <pc:docMk/>
            <pc:sldMk cId="3800297674" sldId="268"/>
            <ac:spMk id="3" creationId="{4E8CC9E7-0016-0E0C-EB84-E12E702D285A}"/>
          </ac:spMkLst>
        </pc:spChg>
        <pc:picChg chg="add mod ord modCrop">
          <ac:chgData name="Amy Durand" userId="S::amy.durand@salvationarmy.org.au::6e32e4e7-d7d1-4f22-ae33-cd744c73b3b6" providerId="AD" clId="Web-{4412671A-7251-D6D6-7704-DF1264A2F7D6}" dt="2026-05-21T05:29:33.220" v="184" actId="1076"/>
          <ac:picMkLst>
            <pc:docMk/>
            <pc:sldMk cId="3800297674" sldId="268"/>
            <ac:picMk id="4" creationId="{B13EB0EE-0322-A821-EAD4-D79E6009ABD9}"/>
          </ac:picMkLst>
        </pc:picChg>
        <pc:picChg chg="add">
          <ac:chgData name="Amy Durand" userId="S::amy.durand@salvationarmy.org.au::6e32e4e7-d7d1-4f22-ae33-cd744c73b3b6" providerId="AD" clId="Web-{4412671A-7251-D6D6-7704-DF1264A2F7D6}" dt="2026-05-21T05:44:37.670" v="219"/>
          <ac:picMkLst>
            <pc:docMk/>
            <pc:sldMk cId="3800297674" sldId="268"/>
            <ac:picMk id="6" creationId="{6853DA2D-9AFA-6668-C3FA-EAEE25BA0DD5}"/>
          </ac:picMkLst>
        </pc:picChg>
      </pc:sldChg>
      <pc:sldChg chg="addSp delSp modSp new">
        <pc:chgData name="Amy Durand" userId="S::amy.durand@salvationarmy.org.au::6e32e4e7-d7d1-4f22-ae33-cd744c73b3b6" providerId="AD" clId="Web-{4412671A-7251-D6D6-7704-DF1264A2F7D6}" dt="2026-05-21T05:44:39.545" v="220"/>
        <pc:sldMkLst>
          <pc:docMk/>
          <pc:sldMk cId="937348943" sldId="269"/>
        </pc:sldMkLst>
        <pc:spChg chg="del">
          <ac:chgData name="Amy Durand" userId="S::amy.durand@salvationarmy.org.au::6e32e4e7-d7d1-4f22-ae33-cd744c73b3b6" providerId="AD" clId="Web-{4412671A-7251-D6D6-7704-DF1264A2F7D6}" dt="2026-05-21T05:29:40.564" v="186"/>
          <ac:spMkLst>
            <pc:docMk/>
            <pc:sldMk cId="937348943" sldId="269"/>
            <ac:spMk id="3" creationId="{230550B1-3841-490B-4505-130987F8A09B}"/>
          </ac:spMkLst>
        </pc:spChg>
        <pc:picChg chg="add mod ord modCrop">
          <ac:chgData name="Amy Durand" userId="S::amy.durand@salvationarmy.org.au::6e32e4e7-d7d1-4f22-ae33-cd744c73b3b6" providerId="AD" clId="Web-{4412671A-7251-D6D6-7704-DF1264A2F7D6}" dt="2026-05-21T05:30:11.441" v="195" actId="1076"/>
          <ac:picMkLst>
            <pc:docMk/>
            <pc:sldMk cId="937348943" sldId="269"/>
            <ac:picMk id="4" creationId="{19200CD9-A3BF-F6A8-9818-1A3B5CE74222}"/>
          </ac:picMkLst>
        </pc:picChg>
        <pc:picChg chg="add">
          <ac:chgData name="Amy Durand" userId="S::amy.durand@salvationarmy.org.au::6e32e4e7-d7d1-4f22-ae33-cd744c73b3b6" providerId="AD" clId="Web-{4412671A-7251-D6D6-7704-DF1264A2F7D6}" dt="2026-05-21T05:44:39.545" v="220"/>
          <ac:picMkLst>
            <pc:docMk/>
            <pc:sldMk cId="937348943" sldId="269"/>
            <ac:picMk id="6" creationId="{52C79F52-2ED5-19C1-6924-545DD5B2E21F}"/>
          </ac:picMkLst>
        </pc:picChg>
      </pc:sldChg>
      <pc:sldChg chg="addSp delSp modSp new">
        <pc:chgData name="Amy Durand" userId="S::amy.durand@salvationarmy.org.au::6e32e4e7-d7d1-4f22-ae33-cd744c73b3b6" providerId="AD" clId="Web-{4412671A-7251-D6D6-7704-DF1264A2F7D6}" dt="2026-05-21T05:44:42.639" v="221"/>
        <pc:sldMkLst>
          <pc:docMk/>
          <pc:sldMk cId="437882712" sldId="270"/>
        </pc:sldMkLst>
        <pc:spChg chg="del">
          <ac:chgData name="Amy Durand" userId="S::amy.durand@salvationarmy.org.au::6e32e4e7-d7d1-4f22-ae33-cd744c73b3b6" providerId="AD" clId="Web-{4412671A-7251-D6D6-7704-DF1264A2F7D6}" dt="2026-05-21T05:30:20.332" v="197"/>
          <ac:spMkLst>
            <pc:docMk/>
            <pc:sldMk cId="437882712" sldId="270"/>
            <ac:spMk id="3" creationId="{15E292DC-6896-B182-383B-959E7DBEFFE9}"/>
          </ac:spMkLst>
        </pc:spChg>
        <pc:picChg chg="add mod ord modCrop">
          <ac:chgData name="Amy Durand" userId="S::amy.durand@salvationarmy.org.au::6e32e4e7-d7d1-4f22-ae33-cd744c73b3b6" providerId="AD" clId="Web-{4412671A-7251-D6D6-7704-DF1264A2F7D6}" dt="2026-05-21T05:30:58.554" v="208" actId="1076"/>
          <ac:picMkLst>
            <pc:docMk/>
            <pc:sldMk cId="437882712" sldId="270"/>
            <ac:picMk id="4" creationId="{012086B8-D7B5-1DB3-644A-CAA650D468F1}"/>
          </ac:picMkLst>
        </pc:picChg>
        <pc:picChg chg="add">
          <ac:chgData name="Amy Durand" userId="S::amy.durand@salvationarmy.org.au::6e32e4e7-d7d1-4f22-ae33-cd744c73b3b6" providerId="AD" clId="Web-{4412671A-7251-D6D6-7704-DF1264A2F7D6}" dt="2026-05-21T05:44:42.639" v="221"/>
          <ac:picMkLst>
            <pc:docMk/>
            <pc:sldMk cId="437882712" sldId="270"/>
            <ac:picMk id="6" creationId="{258506A3-B4A3-5D2A-256F-F9FFBFC0C4AA}"/>
          </ac:picMkLst>
        </pc:picChg>
      </pc:sldChg>
      <pc:sldChg chg="addSp delSp modSp new mod ord setBg">
        <pc:chgData name="Amy Durand" userId="S::amy.durand@salvationarmy.org.au::6e32e4e7-d7d1-4f22-ae33-cd744c73b3b6" providerId="AD" clId="Web-{4412671A-7251-D6D6-7704-DF1264A2F7D6}" dt="2026-05-21T06:52:35.882" v="255"/>
        <pc:sldMkLst>
          <pc:docMk/>
          <pc:sldMk cId="217424402" sldId="271"/>
        </pc:sldMkLst>
        <pc:spChg chg="mod">
          <ac:chgData name="Amy Durand" userId="S::amy.durand@salvationarmy.org.au::6e32e4e7-d7d1-4f22-ae33-cd744c73b3b6" providerId="AD" clId="Web-{4412671A-7251-D6D6-7704-DF1264A2F7D6}" dt="2026-05-21T06:06:00.847" v="250" actId="1076"/>
          <ac:spMkLst>
            <pc:docMk/>
            <pc:sldMk cId="217424402" sldId="271"/>
            <ac:spMk id="2" creationId="{5A5E77E8-26C8-0D87-FD62-68F512B63ADC}"/>
          </ac:spMkLst>
        </pc:spChg>
        <pc:spChg chg="del">
          <ac:chgData name="Amy Durand" userId="S::amy.durand@salvationarmy.org.au::6e32e4e7-d7d1-4f22-ae33-cd744c73b3b6" providerId="AD" clId="Web-{4412671A-7251-D6D6-7704-DF1264A2F7D6}" dt="2026-05-21T06:03:25.102" v="239"/>
          <ac:spMkLst>
            <pc:docMk/>
            <pc:sldMk cId="217424402" sldId="271"/>
            <ac:spMk id="3" creationId="{73F6ED2A-32E7-757C-CA27-DF1562C6144E}"/>
          </ac:spMkLst>
        </pc:spChg>
        <pc:spChg chg="add del mod">
          <ac:chgData name="Amy Durand" userId="S::amy.durand@salvationarmy.org.au::6e32e4e7-d7d1-4f22-ae33-cd744c73b3b6" providerId="AD" clId="Web-{4412671A-7251-D6D6-7704-DF1264A2F7D6}" dt="2026-05-21T06:04:55.655" v="243"/>
          <ac:spMkLst>
            <pc:docMk/>
            <pc:sldMk cId="217424402" sldId="271"/>
            <ac:spMk id="6" creationId="{B5B0ECF4-5960-0479-1852-084D68A44ADF}"/>
          </ac:spMkLst>
        </pc:spChg>
        <pc:picChg chg="add del mod">
          <ac:chgData name="Amy Durand" userId="S::amy.durand@salvationarmy.org.au::6e32e4e7-d7d1-4f22-ae33-cd744c73b3b6" providerId="AD" clId="Web-{4412671A-7251-D6D6-7704-DF1264A2F7D6}" dt="2026-05-21T06:52:35.882" v="255"/>
          <ac:picMkLst>
            <pc:docMk/>
            <pc:sldMk cId="217424402" sldId="271"/>
            <ac:picMk id="3" creationId="{5097A45B-BA55-492B-CC83-C5230922CFE8}"/>
          </ac:picMkLst>
        </pc:picChg>
        <pc:picChg chg="add del mod ord">
          <ac:chgData name="Amy Durand" userId="S::amy.durand@salvationarmy.org.au::6e32e4e7-d7d1-4f22-ae33-cd744c73b3b6" providerId="AD" clId="Web-{4412671A-7251-D6D6-7704-DF1264A2F7D6}" dt="2026-05-21T06:04:44.498" v="242"/>
          <ac:picMkLst>
            <pc:docMk/>
            <pc:sldMk cId="217424402" sldId="271"/>
            <ac:picMk id="4" creationId="{668A2B92-6335-21F7-A03C-A1C371DB0755}"/>
          </ac:picMkLst>
        </pc:picChg>
        <pc:picChg chg="add del mod ord">
          <ac:chgData name="Amy Durand" userId="S::amy.durand@salvationarmy.org.au::6e32e4e7-d7d1-4f22-ae33-cd744c73b3b6" providerId="AD" clId="Web-{4412671A-7251-D6D6-7704-DF1264A2F7D6}" dt="2026-05-21T06:05:44.174" v="248"/>
          <ac:picMkLst>
            <pc:docMk/>
            <pc:sldMk cId="217424402" sldId="271"/>
            <ac:picMk id="7" creationId="{EB61873A-3FEC-1416-A2D3-0C5F321DE3C5}"/>
          </ac:picMkLst>
        </pc:picChg>
      </pc:sldChg>
      <pc:sldChg chg="addSp delSp modSp new mod setBg">
        <pc:chgData name="Amy Durand" userId="S::amy.durand@salvationarmy.org.au::6e32e4e7-d7d1-4f22-ae33-cd744c73b3b6" providerId="AD" clId="Web-{4412671A-7251-D6D6-7704-DF1264A2F7D6}" dt="2026-05-21T06:52:55.601" v="260" actId="1076"/>
        <pc:sldMkLst>
          <pc:docMk/>
          <pc:sldMk cId="1934304293" sldId="272"/>
        </pc:sldMkLst>
        <pc:spChg chg="mod">
          <ac:chgData name="Amy Durand" userId="S::amy.durand@salvationarmy.org.au::6e32e4e7-d7d1-4f22-ae33-cd744c73b3b6" providerId="AD" clId="Web-{4412671A-7251-D6D6-7704-DF1264A2F7D6}" dt="2026-05-21T06:52:55.601" v="260" actId="1076"/>
          <ac:spMkLst>
            <pc:docMk/>
            <pc:sldMk cId="1934304293" sldId="272"/>
            <ac:spMk id="2" creationId="{A162750E-63E4-BEC8-CEA6-59499553E49C}"/>
          </ac:spMkLst>
        </pc:spChg>
        <pc:spChg chg="del">
          <ac:chgData name="Amy Durand" userId="S::amy.durand@salvationarmy.org.au::6e32e4e7-d7d1-4f22-ae33-cd744c73b3b6" providerId="AD" clId="Web-{4412671A-7251-D6D6-7704-DF1264A2F7D6}" dt="2026-05-21T06:52:39.366" v="256"/>
          <ac:spMkLst>
            <pc:docMk/>
            <pc:sldMk cId="1934304293" sldId="272"/>
            <ac:spMk id="3" creationId="{BC71ADEA-E02B-38CD-7CBB-BECF72CB7DA7}"/>
          </ac:spMkLst>
        </pc:spChg>
        <pc:picChg chg="add del mod ord">
          <ac:chgData name="Amy Durand" userId="S::amy.durand@salvationarmy.org.au::6e32e4e7-d7d1-4f22-ae33-cd744c73b3b6" providerId="AD" clId="Web-{4412671A-7251-D6D6-7704-DF1264A2F7D6}" dt="2026-05-21T06:52:52.757" v="259"/>
          <ac:picMkLst>
            <pc:docMk/>
            <pc:sldMk cId="1934304293" sldId="272"/>
            <ac:picMk id="4" creationId="{E6FCE932-B3A3-3F37-1F14-43AF15B5A1F1}"/>
          </ac:picMkLst>
        </pc:picChg>
      </pc:sldChg>
      <pc:sldChg chg="addSp delSp modSp new mod setBg">
        <pc:chgData name="Amy Durand" userId="S::amy.durand@salvationarmy.org.au::6e32e4e7-d7d1-4f22-ae33-cd744c73b3b6" providerId="AD" clId="Web-{4412671A-7251-D6D6-7704-DF1264A2F7D6}" dt="2026-05-21T06:53:16.867" v="266" actId="1076"/>
        <pc:sldMkLst>
          <pc:docMk/>
          <pc:sldMk cId="1839584639" sldId="273"/>
        </pc:sldMkLst>
        <pc:spChg chg="mod">
          <ac:chgData name="Amy Durand" userId="S::amy.durand@salvationarmy.org.au::6e32e4e7-d7d1-4f22-ae33-cd744c73b3b6" providerId="AD" clId="Web-{4412671A-7251-D6D6-7704-DF1264A2F7D6}" dt="2026-05-21T06:53:16.867" v="266" actId="1076"/>
          <ac:spMkLst>
            <pc:docMk/>
            <pc:sldMk cId="1839584639" sldId="273"/>
            <ac:spMk id="2" creationId="{B6F17659-8A46-9F03-74F0-18437CE9194E}"/>
          </ac:spMkLst>
        </pc:spChg>
        <pc:spChg chg="del">
          <ac:chgData name="Amy Durand" userId="S::amy.durand@salvationarmy.org.au::6e32e4e7-d7d1-4f22-ae33-cd744c73b3b6" providerId="AD" clId="Web-{4412671A-7251-D6D6-7704-DF1264A2F7D6}" dt="2026-05-21T06:53:03.304" v="262"/>
          <ac:spMkLst>
            <pc:docMk/>
            <pc:sldMk cId="1839584639" sldId="273"/>
            <ac:spMk id="3" creationId="{ED8776D9-8312-B7CB-98BA-2E7A2E219EDD}"/>
          </ac:spMkLst>
        </pc:spChg>
        <pc:picChg chg="add del mod ord">
          <ac:chgData name="Amy Durand" userId="S::amy.durand@salvationarmy.org.au::6e32e4e7-d7d1-4f22-ae33-cd744c73b3b6" providerId="AD" clId="Web-{4412671A-7251-D6D6-7704-DF1264A2F7D6}" dt="2026-05-21T06:53:13.805" v="265"/>
          <ac:picMkLst>
            <pc:docMk/>
            <pc:sldMk cId="1839584639" sldId="273"/>
            <ac:picMk id="4" creationId="{DE28AEC1-DF2F-5D92-F2AC-31B2DE32F9DE}"/>
          </ac:picMkLst>
        </pc:picChg>
      </pc:sldChg>
      <pc:sldChg chg="addSp delSp modSp new mod setBg">
        <pc:chgData name="Amy Durand" userId="S::amy.durand@salvationarmy.org.au::6e32e4e7-d7d1-4f22-ae33-cd744c73b3b6" providerId="AD" clId="Web-{4412671A-7251-D6D6-7704-DF1264A2F7D6}" dt="2026-05-21T06:53:50.337" v="273" actId="1076"/>
        <pc:sldMkLst>
          <pc:docMk/>
          <pc:sldMk cId="3856555021" sldId="274"/>
        </pc:sldMkLst>
        <pc:spChg chg="mod">
          <ac:chgData name="Amy Durand" userId="S::amy.durand@salvationarmy.org.au::6e32e4e7-d7d1-4f22-ae33-cd744c73b3b6" providerId="AD" clId="Web-{4412671A-7251-D6D6-7704-DF1264A2F7D6}" dt="2026-05-21T06:53:50.337" v="273" actId="1076"/>
          <ac:spMkLst>
            <pc:docMk/>
            <pc:sldMk cId="3856555021" sldId="274"/>
            <ac:spMk id="2" creationId="{91B04EAD-4A41-51A6-53AF-B7E9E8F504AB}"/>
          </ac:spMkLst>
        </pc:spChg>
        <pc:spChg chg="del">
          <ac:chgData name="Amy Durand" userId="S::amy.durand@salvationarmy.org.au::6e32e4e7-d7d1-4f22-ae33-cd744c73b3b6" providerId="AD" clId="Web-{4412671A-7251-D6D6-7704-DF1264A2F7D6}" dt="2026-05-21T06:53:26.743" v="268"/>
          <ac:spMkLst>
            <pc:docMk/>
            <pc:sldMk cId="3856555021" sldId="274"/>
            <ac:spMk id="3" creationId="{1DCF56D7-2953-94D4-C1E5-F9D404902181}"/>
          </ac:spMkLst>
        </pc:spChg>
        <pc:picChg chg="add del mod ord">
          <ac:chgData name="Amy Durand" userId="S::amy.durand@salvationarmy.org.au::6e32e4e7-d7d1-4f22-ae33-cd744c73b3b6" providerId="AD" clId="Web-{4412671A-7251-D6D6-7704-DF1264A2F7D6}" dt="2026-05-21T06:53:47.728" v="272"/>
          <ac:picMkLst>
            <pc:docMk/>
            <pc:sldMk cId="3856555021" sldId="274"/>
            <ac:picMk id="4" creationId="{CB33019A-93D1-17FD-2D72-8DAA73D2EBE8}"/>
          </ac:picMkLst>
        </pc:picChg>
      </pc:sldChg>
      <pc:sldChg chg="addSp delSp modSp new mod setBg">
        <pc:chgData name="Amy Durand" userId="S::amy.durand@salvationarmy.org.au::6e32e4e7-d7d1-4f22-ae33-cd744c73b3b6" providerId="AD" clId="Web-{4412671A-7251-D6D6-7704-DF1264A2F7D6}" dt="2026-05-21T06:54:39.652" v="280" actId="1076"/>
        <pc:sldMkLst>
          <pc:docMk/>
          <pc:sldMk cId="3790169072" sldId="275"/>
        </pc:sldMkLst>
        <pc:spChg chg="mod">
          <ac:chgData name="Amy Durand" userId="S::amy.durand@salvationarmy.org.au::6e32e4e7-d7d1-4f22-ae33-cd744c73b3b6" providerId="AD" clId="Web-{4412671A-7251-D6D6-7704-DF1264A2F7D6}" dt="2026-05-21T06:54:39.652" v="280" actId="1076"/>
          <ac:spMkLst>
            <pc:docMk/>
            <pc:sldMk cId="3790169072" sldId="275"/>
            <ac:spMk id="2" creationId="{4FDFD0F5-C9E4-B298-CF60-68A914ACA70A}"/>
          </ac:spMkLst>
        </pc:spChg>
        <pc:spChg chg="del">
          <ac:chgData name="Amy Durand" userId="S::amy.durand@salvationarmy.org.au::6e32e4e7-d7d1-4f22-ae33-cd744c73b3b6" providerId="AD" clId="Web-{4412671A-7251-D6D6-7704-DF1264A2F7D6}" dt="2026-05-21T06:54:11.526" v="275"/>
          <ac:spMkLst>
            <pc:docMk/>
            <pc:sldMk cId="3790169072" sldId="275"/>
            <ac:spMk id="3" creationId="{988BE24F-A6A6-A2BD-DEBA-304404634F94}"/>
          </ac:spMkLst>
        </pc:spChg>
        <pc:picChg chg="add del mod ord">
          <ac:chgData name="Amy Durand" userId="S::amy.durand@salvationarmy.org.au::6e32e4e7-d7d1-4f22-ae33-cd744c73b3b6" providerId="AD" clId="Web-{4412671A-7251-D6D6-7704-DF1264A2F7D6}" dt="2026-05-21T06:54:37.042" v="279"/>
          <ac:picMkLst>
            <pc:docMk/>
            <pc:sldMk cId="3790169072" sldId="275"/>
            <ac:picMk id="4" creationId="{58D51121-224D-589C-9FA0-6FBD614FAE06}"/>
          </ac:picMkLst>
        </pc:picChg>
      </pc:sldChg>
      <pc:sldChg chg="addSp delSp modSp new mod setBg">
        <pc:chgData name="Amy Durand" userId="S::amy.durand@salvationarmy.org.au::6e32e4e7-d7d1-4f22-ae33-cd744c73b3b6" providerId="AD" clId="Web-{4412671A-7251-D6D6-7704-DF1264A2F7D6}" dt="2026-05-21T06:55:01.731" v="287" actId="1076"/>
        <pc:sldMkLst>
          <pc:docMk/>
          <pc:sldMk cId="3409975176" sldId="276"/>
        </pc:sldMkLst>
        <pc:spChg chg="mod">
          <ac:chgData name="Amy Durand" userId="S::amy.durand@salvationarmy.org.au::6e32e4e7-d7d1-4f22-ae33-cd744c73b3b6" providerId="AD" clId="Web-{4412671A-7251-D6D6-7704-DF1264A2F7D6}" dt="2026-05-21T06:55:01.731" v="287" actId="1076"/>
          <ac:spMkLst>
            <pc:docMk/>
            <pc:sldMk cId="3409975176" sldId="276"/>
            <ac:spMk id="2" creationId="{2AA13770-A8F1-F466-7982-CBEAF721DD14}"/>
          </ac:spMkLst>
        </pc:spChg>
        <pc:spChg chg="del">
          <ac:chgData name="Amy Durand" userId="S::amy.durand@salvationarmy.org.au::6e32e4e7-d7d1-4f22-ae33-cd744c73b3b6" providerId="AD" clId="Web-{4412671A-7251-D6D6-7704-DF1264A2F7D6}" dt="2026-05-21T06:54:46.199" v="282"/>
          <ac:spMkLst>
            <pc:docMk/>
            <pc:sldMk cId="3409975176" sldId="276"/>
            <ac:spMk id="3" creationId="{B2881F9A-8BF8-813F-7B77-967DF12DADD6}"/>
          </ac:spMkLst>
        </pc:spChg>
        <pc:picChg chg="add del mod ord">
          <ac:chgData name="Amy Durand" userId="S::amy.durand@salvationarmy.org.au::6e32e4e7-d7d1-4f22-ae33-cd744c73b3b6" providerId="AD" clId="Web-{4412671A-7251-D6D6-7704-DF1264A2F7D6}" dt="2026-05-21T06:54:58.762" v="286"/>
          <ac:picMkLst>
            <pc:docMk/>
            <pc:sldMk cId="3409975176" sldId="276"/>
            <ac:picMk id="4" creationId="{22E23C7C-44F3-1A65-11B8-4C9F60954B92}"/>
          </ac:picMkLst>
        </pc:picChg>
      </pc:sldChg>
      <pc:sldChg chg="addSp delSp modSp new mod setBg">
        <pc:chgData name="Amy Durand" userId="S::amy.durand@salvationarmy.org.au::6e32e4e7-d7d1-4f22-ae33-cd744c73b3b6" providerId="AD" clId="Web-{4412671A-7251-D6D6-7704-DF1264A2F7D6}" dt="2026-05-21T06:55:25.450" v="294" actId="1076"/>
        <pc:sldMkLst>
          <pc:docMk/>
          <pc:sldMk cId="3078857271" sldId="277"/>
        </pc:sldMkLst>
        <pc:spChg chg="mod">
          <ac:chgData name="Amy Durand" userId="S::amy.durand@salvationarmy.org.au::6e32e4e7-d7d1-4f22-ae33-cd744c73b3b6" providerId="AD" clId="Web-{4412671A-7251-D6D6-7704-DF1264A2F7D6}" dt="2026-05-21T06:55:25.450" v="294" actId="1076"/>
          <ac:spMkLst>
            <pc:docMk/>
            <pc:sldMk cId="3078857271" sldId="277"/>
            <ac:spMk id="2" creationId="{0C791646-F8B8-D04F-63C0-7A8BD82C7014}"/>
          </ac:spMkLst>
        </pc:spChg>
        <pc:spChg chg="del">
          <ac:chgData name="Amy Durand" userId="S::amy.durand@salvationarmy.org.au::6e32e4e7-d7d1-4f22-ae33-cd744c73b3b6" providerId="AD" clId="Web-{4412671A-7251-D6D6-7704-DF1264A2F7D6}" dt="2026-05-21T06:55:07.215" v="289"/>
          <ac:spMkLst>
            <pc:docMk/>
            <pc:sldMk cId="3078857271" sldId="277"/>
            <ac:spMk id="3" creationId="{2587917F-FFB0-3473-B9C8-A9C8A83A0CA1}"/>
          </ac:spMkLst>
        </pc:spChg>
        <pc:picChg chg="add del mod ord">
          <ac:chgData name="Amy Durand" userId="S::amy.durand@salvationarmy.org.au::6e32e4e7-d7d1-4f22-ae33-cd744c73b3b6" providerId="AD" clId="Web-{4412671A-7251-D6D6-7704-DF1264A2F7D6}" dt="2026-05-21T06:55:23.185" v="293"/>
          <ac:picMkLst>
            <pc:docMk/>
            <pc:sldMk cId="3078857271" sldId="277"/>
            <ac:picMk id="4" creationId="{99C9A873-C08D-F07E-83D3-5F4BFC62CDE1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fld id="{846CE7D5-CF57-46EF-B807-FDD0502418D4}" type="datetimeFigureOut">
              <a:rPr lang="en-US" smtClean="0"/>
              <a:pPr/>
              <a:t>6/2/2026</a:t>
            </a:fld>
            <a:endParaRPr lang="en-US" dirty="0">
              <a:latin typeface="+mj-lt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endParaRPr lang="en-US" dirty="0">
              <a:latin typeface="+mj-lt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fld id="{330EA680-D336-4FF7-8B7A-9848BB0A1C32}" type="slidenum">
              <a:rPr lang="en-US" smtClean="0"/>
              <a:pPr/>
              <a:t>‹#›</a:t>
            </a:fld>
            <a:endParaRPr lang="en-US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Avenir Next LT Pro" panose="020B0504020202020204" pitchFamily="34" charset="0"/>
              </a:defRPr>
            </a:lvl1pPr>
            <a:lvl2pPr>
              <a:defRPr>
                <a:latin typeface="Avenir Next LT Pro" panose="020B0504020202020204" pitchFamily="34" charset="0"/>
              </a:defRPr>
            </a:lvl2pPr>
            <a:lvl3pPr>
              <a:defRPr>
                <a:latin typeface="Avenir Next LT Pro" panose="020B0504020202020204" pitchFamily="34" charset="0"/>
              </a:defRPr>
            </a:lvl3pPr>
            <a:lvl4pPr>
              <a:defRPr>
                <a:latin typeface="Avenir Next LT Pro" panose="020B0504020202020204" pitchFamily="34" charset="0"/>
              </a:defRPr>
            </a:lvl4pPr>
            <a:lvl5pPr>
              <a:defRPr>
                <a:latin typeface="Avenir Next LT Pro" panose="020B05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fld id="{846CE7D5-CF57-46EF-B807-FDD0502418D4}" type="datetimeFigureOut">
              <a:rPr lang="en-US" smtClean="0"/>
              <a:pPr/>
              <a:t>6/2/2026</a:t>
            </a:fld>
            <a:endParaRPr lang="en-US" dirty="0">
              <a:latin typeface="+mj-lt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endParaRPr lang="en-US" dirty="0">
              <a:latin typeface="+mj-lt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fld id="{330EA680-D336-4FF7-8B7A-9848BB0A1C32}" type="slidenum">
              <a:rPr lang="en-US" smtClean="0"/>
              <a:pPr/>
              <a:t>‹#›</a:t>
            </a:fld>
            <a:endParaRPr lang="en-US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  <a:latin typeface="Avenir Next LT Pro" panose="020B05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fld id="{846CE7D5-CF57-46EF-B807-FDD0502418D4}" type="datetimeFigureOut">
              <a:rPr lang="en-US" smtClean="0"/>
              <a:pPr/>
              <a:t>6/2/2026</a:t>
            </a:fld>
            <a:endParaRPr lang="en-US" dirty="0">
              <a:latin typeface="+mj-lt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endParaRPr lang="en-US" dirty="0">
              <a:latin typeface="+mj-lt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fld id="{330EA680-D336-4FF7-8B7A-9848BB0A1C32}" type="slidenum">
              <a:rPr lang="en-US" smtClean="0"/>
              <a:pPr/>
              <a:t>‹#›</a:t>
            </a:fld>
            <a:endParaRPr lang="en-US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latin typeface="Avenir Next LT Pro" panose="020B0504020202020204" pitchFamily="34" charset="0"/>
              </a:defRPr>
            </a:lvl1pPr>
            <a:lvl2pPr>
              <a:defRPr>
                <a:latin typeface="Avenir Next LT Pro" panose="020B0504020202020204" pitchFamily="34" charset="0"/>
              </a:defRPr>
            </a:lvl2pPr>
            <a:lvl3pPr>
              <a:defRPr>
                <a:latin typeface="Avenir Next LT Pro" panose="020B0504020202020204" pitchFamily="34" charset="0"/>
              </a:defRPr>
            </a:lvl3pPr>
            <a:lvl4pPr>
              <a:defRPr>
                <a:latin typeface="Avenir Next LT Pro" panose="020B0504020202020204" pitchFamily="34" charset="0"/>
              </a:defRPr>
            </a:lvl4pPr>
            <a:lvl5pPr>
              <a:defRPr>
                <a:latin typeface="Avenir Next LT Pro" panose="020B05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fld id="{846CE7D5-CF57-46EF-B807-FDD0502418D4}" type="datetimeFigureOut">
              <a:rPr lang="en-US" smtClean="0"/>
              <a:pPr/>
              <a:t>6/2/2026</a:t>
            </a:fld>
            <a:endParaRPr lang="en-US" dirty="0">
              <a:latin typeface="+mj-lt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endParaRPr lang="en-US" dirty="0">
              <a:latin typeface="+mj-lt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fld id="{330EA680-D336-4FF7-8B7A-9848BB0A1C32}" type="slidenum">
              <a:rPr lang="en-US" smtClean="0"/>
              <a:pPr/>
              <a:t>‹#›</a:t>
            </a:fld>
            <a:endParaRPr lang="en-US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latin typeface="Avenir Next LT Pro Demi" panose="020B07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1pPr>
              <a:defRPr>
                <a:latin typeface="Avenir Next LT Pro" panose="020B0504020202020204" pitchFamily="34" charset="0"/>
              </a:defRPr>
            </a:lvl1pPr>
            <a:lvl2pPr>
              <a:defRPr>
                <a:latin typeface="Avenir Next LT Pro" panose="020B0504020202020204" pitchFamily="34" charset="0"/>
              </a:defRPr>
            </a:lvl2pPr>
            <a:lvl3pPr>
              <a:defRPr>
                <a:latin typeface="Avenir Next LT Pro" panose="020B0504020202020204" pitchFamily="34" charset="0"/>
              </a:defRPr>
            </a:lvl3pPr>
            <a:lvl4pPr>
              <a:defRPr>
                <a:latin typeface="Avenir Next LT Pro" panose="020B0504020202020204" pitchFamily="34" charset="0"/>
              </a:defRPr>
            </a:lvl4pPr>
            <a:lvl5pPr>
              <a:defRPr>
                <a:latin typeface="Avenir Next LT Pro" panose="020B05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latin typeface="Avenir Next LT Pro Demi" panose="020B07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1pPr>
              <a:defRPr>
                <a:latin typeface="Avenir Next LT Pro" panose="020B0504020202020204" pitchFamily="34" charset="0"/>
              </a:defRPr>
            </a:lvl1pPr>
            <a:lvl2pPr>
              <a:defRPr>
                <a:latin typeface="Avenir Next LT Pro" panose="020B0504020202020204" pitchFamily="34" charset="0"/>
              </a:defRPr>
            </a:lvl2pPr>
            <a:lvl3pPr>
              <a:defRPr>
                <a:latin typeface="Avenir Next LT Pro" panose="020B0504020202020204" pitchFamily="34" charset="0"/>
              </a:defRPr>
            </a:lvl3pPr>
            <a:lvl4pPr>
              <a:defRPr>
                <a:latin typeface="Avenir Next LT Pro" panose="020B0504020202020204" pitchFamily="34" charset="0"/>
              </a:defRPr>
            </a:lvl4pPr>
            <a:lvl5pPr>
              <a:defRPr>
                <a:latin typeface="Avenir Next LT Pro" panose="020B05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fld id="{846CE7D5-CF57-46EF-B807-FDD0502418D4}" type="datetimeFigureOut">
              <a:rPr lang="en-US" smtClean="0"/>
              <a:pPr/>
              <a:t>6/2/2026</a:t>
            </a:fld>
            <a:endParaRPr lang="en-US" dirty="0">
              <a:latin typeface="+mj-lt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endParaRPr lang="en-US" dirty="0">
              <a:latin typeface="+mj-lt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fld id="{330EA680-D336-4FF7-8B7A-9848BB0A1C32}" type="slidenum">
              <a:rPr lang="en-US" smtClean="0"/>
              <a:pPr/>
              <a:t>‹#›</a:t>
            </a:fld>
            <a:endParaRPr lang="en-US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fld id="{846CE7D5-CF57-46EF-B807-FDD0502418D4}" type="datetimeFigureOut">
              <a:rPr lang="en-US" smtClean="0"/>
              <a:pPr/>
              <a:t>6/2/2026</a:t>
            </a:fld>
            <a:endParaRPr lang="en-US" dirty="0">
              <a:latin typeface="+mj-lt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endParaRPr lang="en-US" dirty="0">
              <a:latin typeface="+mj-lt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fld id="{330EA680-D336-4FF7-8B7A-9848BB0A1C32}" type="slidenum">
              <a:rPr lang="en-US" smtClean="0"/>
              <a:pPr/>
              <a:t>‹#›</a:t>
            </a:fld>
            <a:endParaRPr lang="en-US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fld id="{846CE7D5-CF57-46EF-B807-FDD0502418D4}" type="datetimeFigureOut">
              <a:rPr lang="en-US" smtClean="0"/>
              <a:pPr/>
              <a:t>6/2/2026</a:t>
            </a:fld>
            <a:endParaRPr lang="en-US" dirty="0">
              <a:latin typeface="+mj-lt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endParaRPr lang="en-US" dirty="0"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fld id="{330EA680-D336-4FF7-8B7A-9848BB0A1C32}" type="slidenum">
              <a:rPr lang="en-US" smtClean="0"/>
              <a:pPr/>
              <a:t>‹#›</a:t>
            </a:fld>
            <a:endParaRPr lang="en-US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>
                <a:latin typeface="+mj-lt"/>
              </a:defRPr>
            </a:lvl1pPr>
            <a:lvl2pPr>
              <a:defRPr sz="2800">
                <a:latin typeface="+mj-lt"/>
              </a:defRPr>
            </a:lvl2pPr>
            <a:lvl3pPr>
              <a:defRPr sz="2400">
                <a:latin typeface="+mj-lt"/>
              </a:defRPr>
            </a:lvl3pPr>
            <a:lvl4pPr>
              <a:defRPr sz="2000">
                <a:latin typeface="+mj-lt"/>
              </a:defRPr>
            </a:lvl4pPr>
            <a:lvl5pPr>
              <a:defRPr sz="2000">
                <a:latin typeface="+mj-lt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>
                <a:latin typeface="+mj-lt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fld id="{846CE7D5-CF57-46EF-B807-FDD0502418D4}" type="datetimeFigureOut">
              <a:rPr lang="en-US" smtClean="0"/>
              <a:pPr/>
              <a:t>6/2/2026</a:t>
            </a:fld>
            <a:endParaRPr lang="en-US" dirty="0">
              <a:latin typeface="+mj-lt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endParaRPr lang="en-US" dirty="0">
              <a:latin typeface="+mj-lt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fld id="{330EA680-D336-4FF7-8B7A-9848BB0A1C32}" type="slidenum">
              <a:rPr lang="en-US" smtClean="0"/>
              <a:pPr/>
              <a:t>‹#›</a:t>
            </a:fld>
            <a:endParaRPr lang="en-US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>
                <a:latin typeface="+mj-lt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>
                <a:latin typeface="+mj-lt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fld id="{846CE7D5-CF57-46EF-B807-FDD0502418D4}" type="datetimeFigureOut">
              <a:rPr lang="en-US" smtClean="0"/>
              <a:pPr/>
              <a:t>6/2/2026</a:t>
            </a:fld>
            <a:endParaRPr lang="en-US" dirty="0">
              <a:latin typeface="+mj-lt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endParaRPr lang="en-US" dirty="0">
              <a:latin typeface="+mj-lt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fld id="{330EA680-D336-4FF7-8B7A-9848BB0A1C32}" type="slidenum">
              <a:rPr lang="en-US" smtClean="0"/>
              <a:pPr/>
              <a:t>‹#›</a:t>
            </a:fld>
            <a:endParaRPr lang="en-US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fld id="{846CE7D5-CF57-46EF-B807-FDD0502418D4}" type="datetimeFigureOut">
              <a:rPr lang="en-US" smtClean="0"/>
              <a:pPr/>
              <a:t>6/2/2026</a:t>
            </a:fld>
            <a:endParaRPr lang="en-US" dirty="0">
              <a:latin typeface="+mj-lt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endParaRPr lang="en-US" dirty="0">
              <a:latin typeface="+mj-lt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fld id="{330EA680-D336-4FF7-8B7A-9848BB0A1C32}" type="slidenum">
              <a:rPr lang="en-US" smtClean="0"/>
              <a:pPr/>
              <a:t>‹#›</a:t>
            </a:fld>
            <a:endParaRPr lang="en-US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>
            <a:lvl1pPr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fld id="{846CE7D5-CF57-46EF-B807-FDD0502418D4}" type="datetimeFigureOut">
              <a:rPr lang="en-US" smtClean="0"/>
              <a:pPr/>
              <a:t>6/2/2026</a:t>
            </a:fld>
            <a:endParaRPr lang="en-US" dirty="0">
              <a:latin typeface="+mj-lt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endParaRPr lang="en-US" dirty="0">
              <a:latin typeface="+mj-lt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fld id="{330EA680-D336-4FF7-8B7A-9848BB0A1C32}" type="slidenum">
              <a:rPr lang="en-US" smtClean="0"/>
              <a:pPr/>
              <a:t>‹#›</a:t>
            </a:fld>
            <a:endParaRPr lang="en-US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  <a:latin typeface="+mj-lt"/>
              </a:defRPr>
            </a:lvl1pPr>
          </a:lstStyle>
          <a:p>
            <a:fld id="{846CE7D5-CF57-46EF-B807-FDD0502418D4}" type="datetimeFigureOut">
              <a:rPr lang="en-US" smtClean="0"/>
              <a:pPr/>
              <a:t>6/2/2026</a:t>
            </a:fld>
            <a:endParaRPr lang="en-US" dirty="0">
              <a:latin typeface="+mj-lt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  <a:latin typeface="+mj-lt"/>
              </a:defRPr>
            </a:lvl1pPr>
          </a:lstStyle>
          <a:p>
            <a:endParaRPr lang="en-US" dirty="0">
              <a:latin typeface="+mj-lt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  <a:latin typeface="+mj-lt"/>
              </a:defRPr>
            </a:lvl1pPr>
          </a:lstStyle>
          <a:p>
            <a:fld id="{330EA680-D336-4FF7-8B7A-9848BB0A1C32}" type="slidenum">
              <a:rPr lang="en-US" smtClean="0"/>
              <a:pPr/>
              <a:t>‹#›</a:t>
            </a:fld>
            <a:endParaRPr lang="en-US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BED802-2BFA-88FF-FF4E-9217A054BA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A2BE0AA-2713-4822-5AE2-D896892E747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765" y="-32988"/>
            <a:ext cx="12269530" cy="6923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6953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white and blue circle with a round object in the middle&#10;&#10;AI-generated content may be incorrect.">
            <a:extLst>
              <a:ext uri="{FF2B5EF4-FFF2-40B4-BE49-F238E27FC236}">
                <a16:creationId xmlns:a16="http://schemas.microsoft.com/office/drawing/2014/main" id="{04F4688A-1E9C-40B8-6C4E-A075226039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2305" y="5801319"/>
            <a:ext cx="720000" cy="7200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DBFFC62-4AFE-4DF2-AE25-C5E61FA2F5B9}"/>
              </a:ext>
            </a:extLst>
          </p:cNvPr>
          <p:cNvSpPr txBox="1"/>
          <p:nvPr/>
        </p:nvSpPr>
        <p:spPr>
          <a:xfrm>
            <a:off x="1478797" y="1354176"/>
            <a:ext cx="9234406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7200" dirty="0">
                <a:solidFill>
                  <a:schemeClr val="bg1"/>
                </a:solidFill>
                <a:latin typeface="+mj-lt"/>
              </a:rPr>
              <a:t>Insert text here</a:t>
            </a:r>
            <a:endParaRPr lang="en-US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9487429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CD9802-9E10-1D90-A007-AC8F6F0254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2400126-600C-5197-93CF-9106B36149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l="215" t="53653" r="-160" b="24217"/>
          <a:stretch>
            <a:fillRect/>
          </a:stretch>
        </p:blipFill>
        <p:spPr>
          <a:xfrm>
            <a:off x="-4274" y="5337718"/>
            <a:ext cx="12223958" cy="1521950"/>
          </a:xfrm>
          <a:prstGeom prst="rect">
            <a:avLst/>
          </a:prstGeom>
        </p:spPr>
      </p:pic>
      <p:pic>
        <p:nvPicPr>
          <p:cNvPr id="5" name="Picture 4" descr="A black and white sign with white text&#10;&#10;AI-generated content may be incorrect.">
            <a:extLst>
              <a:ext uri="{FF2B5EF4-FFF2-40B4-BE49-F238E27FC236}">
                <a16:creationId xmlns:a16="http://schemas.microsoft.com/office/drawing/2014/main" id="{B7487C90-0F55-AD04-26F2-90F43B3123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169" y="5616234"/>
            <a:ext cx="4155057" cy="973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8188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5E77E8-26C8-0D87-FD62-68F512B63A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05899"/>
            <a:ext cx="10515600" cy="1325563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4244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red and white logo&#10;&#10;AI-generated content may be incorrect.">
            <a:extLst>
              <a:ext uri="{FF2B5EF4-FFF2-40B4-BE49-F238E27FC236}">
                <a16:creationId xmlns:a16="http://schemas.microsoft.com/office/drawing/2014/main" id="{86879555-98DE-E1C2-734B-3E9157CA603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-602" b="-602"/>
          <a:stretch>
            <a:fillRect/>
          </a:stretch>
        </p:blipFill>
        <p:spPr>
          <a:xfrm>
            <a:off x="438428" y="5758111"/>
            <a:ext cx="743350" cy="720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255A3E7-77B6-0FE5-4745-119570F6D70D}"/>
              </a:ext>
            </a:extLst>
          </p:cNvPr>
          <p:cNvSpPr txBox="1"/>
          <p:nvPr/>
        </p:nvSpPr>
        <p:spPr>
          <a:xfrm>
            <a:off x="1478797" y="1354176"/>
            <a:ext cx="9234406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7200" dirty="0">
                <a:solidFill>
                  <a:schemeClr val="bg1"/>
                </a:solidFill>
                <a:latin typeface="+mj-lt"/>
              </a:rPr>
              <a:t>Insert text here</a:t>
            </a:r>
            <a:endParaRPr lang="en-US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537827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83FB6A-42E1-F6FF-2211-1400220DC4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A purple and pink mountain range&#10;&#10;AI-generated content may be incorrect.">
            <a:extLst>
              <a:ext uri="{FF2B5EF4-FFF2-40B4-BE49-F238E27FC236}">
                <a16:creationId xmlns:a16="http://schemas.microsoft.com/office/drawing/2014/main" id="{2FB443F9-3B51-8B7C-06E4-1CD9FEA231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t="52688" r="-14" b="25269"/>
          <a:stretch>
            <a:fillRect/>
          </a:stretch>
        </p:blipFill>
        <p:spPr>
          <a:xfrm>
            <a:off x="0" y="5347086"/>
            <a:ext cx="12205986" cy="1511716"/>
          </a:xfrm>
          <a:prstGeom prst="rect">
            <a:avLst/>
          </a:prstGeom>
        </p:spPr>
      </p:pic>
      <p:pic>
        <p:nvPicPr>
          <p:cNvPr id="6" name="Picture 5" descr="A black and white sign with white text&#10;&#10;AI-generated content may be incorrect.">
            <a:extLst>
              <a:ext uri="{FF2B5EF4-FFF2-40B4-BE49-F238E27FC236}">
                <a16:creationId xmlns:a16="http://schemas.microsoft.com/office/drawing/2014/main" id="{A3CA9712-6B68-8D2C-62BA-01EA66FEE8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169" y="5616234"/>
            <a:ext cx="4155057" cy="973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7794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62750E-63E4-BEC8-CEA6-59499553E4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65498"/>
            <a:ext cx="10515600" cy="1325563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43042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white and orange circle with a black background&#10;&#10;AI-generated content may be incorrect.">
            <a:extLst>
              <a:ext uri="{FF2B5EF4-FFF2-40B4-BE49-F238E27FC236}">
                <a16:creationId xmlns:a16="http://schemas.microsoft.com/office/drawing/2014/main" id="{088FEB91-2D9D-4AB4-2634-F792976633D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-633" b="-633"/>
          <a:stretch>
            <a:fillRect/>
          </a:stretch>
        </p:blipFill>
        <p:spPr>
          <a:xfrm>
            <a:off x="374772" y="5767777"/>
            <a:ext cx="720000" cy="720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EB30562-3C05-981C-CA79-A8BBFC50AA91}"/>
              </a:ext>
            </a:extLst>
          </p:cNvPr>
          <p:cNvSpPr txBox="1"/>
          <p:nvPr/>
        </p:nvSpPr>
        <p:spPr>
          <a:xfrm>
            <a:off x="1478797" y="1354176"/>
            <a:ext cx="9234406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7200" dirty="0">
                <a:solidFill>
                  <a:schemeClr val="bg1"/>
                </a:solidFill>
                <a:latin typeface="+mj-lt"/>
              </a:rPr>
              <a:t>Insert text here</a:t>
            </a:r>
            <a:endParaRPr lang="en-US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403202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BA0938-7EC4-BA47-FFB6-D196D88DC5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A silhouette of a mountain&#10;&#10;AI-generated content may be incorrect.">
            <a:extLst>
              <a:ext uri="{FF2B5EF4-FFF2-40B4-BE49-F238E27FC236}">
                <a16:creationId xmlns:a16="http://schemas.microsoft.com/office/drawing/2014/main" id="{F70AF39B-B2C4-86A2-2D54-4F3946F7B5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t="50292" r="73" b="26882"/>
          <a:stretch>
            <a:fillRect/>
          </a:stretch>
        </p:blipFill>
        <p:spPr>
          <a:xfrm>
            <a:off x="0" y="5293405"/>
            <a:ext cx="12207675" cy="1568200"/>
          </a:xfrm>
          <a:prstGeom prst="rect">
            <a:avLst/>
          </a:prstGeom>
        </p:spPr>
      </p:pic>
      <p:pic>
        <p:nvPicPr>
          <p:cNvPr id="6" name="Picture 5" descr="A black and white sign with white text&#10;&#10;AI-generated content may be incorrect.">
            <a:extLst>
              <a:ext uri="{FF2B5EF4-FFF2-40B4-BE49-F238E27FC236}">
                <a16:creationId xmlns:a16="http://schemas.microsoft.com/office/drawing/2014/main" id="{52B5ADD4-84E8-3E68-02A4-04E366B449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169" y="5616234"/>
            <a:ext cx="4155057" cy="973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78203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F17659-8A46-9F03-74F0-18437CE9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82996"/>
            <a:ext cx="10515600" cy="1325563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5846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logo of a bakery&#10;&#10;AI-generated content may be incorrect.">
            <a:extLst>
              <a:ext uri="{FF2B5EF4-FFF2-40B4-BE49-F238E27FC236}">
                <a16:creationId xmlns:a16="http://schemas.microsoft.com/office/drawing/2014/main" id="{DD12C83B-8A1F-51E6-26FD-87866EBCE60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699"/>
          <a:stretch>
            <a:fillRect/>
          </a:stretch>
        </p:blipFill>
        <p:spPr>
          <a:xfrm>
            <a:off x="375519" y="5734196"/>
            <a:ext cx="745285" cy="720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52217F2-2249-1C05-D524-D12265BF1998}"/>
              </a:ext>
            </a:extLst>
          </p:cNvPr>
          <p:cNvSpPr txBox="1"/>
          <p:nvPr/>
        </p:nvSpPr>
        <p:spPr>
          <a:xfrm>
            <a:off x="1478797" y="1354176"/>
            <a:ext cx="9234406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7200" dirty="0">
                <a:solidFill>
                  <a:schemeClr val="bg1"/>
                </a:solidFill>
                <a:latin typeface="+mj-lt"/>
              </a:rPr>
              <a:t>Insert text here</a:t>
            </a:r>
            <a:endParaRPr lang="en-US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261556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A35333-9BD7-0F8C-7D78-8344B444F4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A mountain range with a blue sky&#10;&#10;AI-generated content may be incorrect.">
            <a:extLst>
              <a:ext uri="{FF2B5EF4-FFF2-40B4-BE49-F238E27FC236}">
                <a16:creationId xmlns:a16="http://schemas.microsoft.com/office/drawing/2014/main" id="{32639DB3-4F9E-68E6-6438-B860268AEC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t="49804" r="-31" b="27172"/>
          <a:stretch>
            <a:fillRect/>
          </a:stretch>
        </p:blipFill>
        <p:spPr>
          <a:xfrm>
            <a:off x="0" y="5273005"/>
            <a:ext cx="12210185" cy="1580601"/>
          </a:xfrm>
          <a:prstGeom prst="rect">
            <a:avLst/>
          </a:prstGeom>
        </p:spPr>
      </p:pic>
      <p:pic>
        <p:nvPicPr>
          <p:cNvPr id="6" name="Picture 5" descr="A black and white sign with white text&#10;&#10;AI-generated content may be incorrect.">
            <a:extLst>
              <a:ext uri="{FF2B5EF4-FFF2-40B4-BE49-F238E27FC236}">
                <a16:creationId xmlns:a16="http://schemas.microsoft.com/office/drawing/2014/main" id="{1690CF5F-F561-35CF-0C9A-BB7B1FB891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169" y="5616234"/>
            <a:ext cx="4155057" cy="973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99788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B04EAD-4A41-51A6-53AF-B7E9E8F504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78413"/>
            <a:ext cx="10515600" cy="1325563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65550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logo of a wave&#10;&#10;AI-generated content may be incorrect.">
            <a:extLst>
              <a:ext uri="{FF2B5EF4-FFF2-40B4-BE49-F238E27FC236}">
                <a16:creationId xmlns:a16="http://schemas.microsoft.com/office/drawing/2014/main" id="{B8FF4B9F-B3F4-BFA2-44BB-F13A7817208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699"/>
          <a:stretch>
            <a:fillRect/>
          </a:stretch>
        </p:blipFill>
        <p:spPr>
          <a:xfrm>
            <a:off x="378024" y="5742430"/>
            <a:ext cx="717149" cy="720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0454AA9-E601-16A9-D665-B6699FAB9216}"/>
              </a:ext>
            </a:extLst>
          </p:cNvPr>
          <p:cNvSpPr txBox="1"/>
          <p:nvPr/>
        </p:nvSpPr>
        <p:spPr>
          <a:xfrm>
            <a:off x="1478797" y="1354176"/>
            <a:ext cx="9234406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7200" dirty="0">
                <a:solidFill>
                  <a:schemeClr val="bg1"/>
                </a:solidFill>
                <a:latin typeface="+mj-lt"/>
              </a:rPr>
              <a:t>Insert text here</a:t>
            </a:r>
            <a:endParaRPr lang="en-US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695502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B93853-6CC3-81B9-3109-668D2B5047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A purple and pink mountain range&#10;&#10;AI-generated content may be incorrect.">
            <a:extLst>
              <a:ext uri="{FF2B5EF4-FFF2-40B4-BE49-F238E27FC236}">
                <a16:creationId xmlns:a16="http://schemas.microsoft.com/office/drawing/2014/main" id="{B13EB0EE-0322-A821-EAD4-D79E6009AB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t="50099" r="-118" b="27158"/>
          <a:stretch>
            <a:fillRect/>
          </a:stretch>
        </p:blipFill>
        <p:spPr>
          <a:xfrm>
            <a:off x="-1" y="5305636"/>
            <a:ext cx="12206399" cy="1554804"/>
          </a:xfrm>
          <a:prstGeom prst="rect">
            <a:avLst/>
          </a:prstGeom>
        </p:spPr>
      </p:pic>
      <p:pic>
        <p:nvPicPr>
          <p:cNvPr id="6" name="Picture 5" descr="A black and white sign with white text&#10;&#10;AI-generated content may be incorrect.">
            <a:extLst>
              <a:ext uri="{FF2B5EF4-FFF2-40B4-BE49-F238E27FC236}">
                <a16:creationId xmlns:a16="http://schemas.microsoft.com/office/drawing/2014/main" id="{6853DA2D-9AFA-6668-C3FA-EAEE25BA0D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169" y="5616234"/>
            <a:ext cx="4155057" cy="973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2976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DFD0F5-C9E4-B298-CF60-68A914ACA7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42989"/>
            <a:ext cx="10515600" cy="1325563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01690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een circle with a white eye and a black background&#10;&#10;AI-generated content may be incorrect.">
            <a:extLst>
              <a:ext uri="{FF2B5EF4-FFF2-40B4-BE49-F238E27FC236}">
                <a16:creationId xmlns:a16="http://schemas.microsoft.com/office/drawing/2014/main" id="{CDB99185-AC12-2380-A946-245D05B2146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699" b="699"/>
          <a:stretch>
            <a:fillRect/>
          </a:stretch>
        </p:blipFill>
        <p:spPr>
          <a:xfrm>
            <a:off x="365759" y="5751969"/>
            <a:ext cx="752390" cy="720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3317034-EC60-8BC6-A50E-6DA9BBAC75DF}"/>
              </a:ext>
            </a:extLst>
          </p:cNvPr>
          <p:cNvSpPr txBox="1"/>
          <p:nvPr/>
        </p:nvSpPr>
        <p:spPr>
          <a:xfrm>
            <a:off x="1478797" y="1354176"/>
            <a:ext cx="9234406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7200" dirty="0">
                <a:solidFill>
                  <a:schemeClr val="bg1"/>
                </a:solidFill>
                <a:latin typeface="+mj-lt"/>
              </a:rPr>
              <a:t>Insert text here</a:t>
            </a:r>
            <a:endParaRPr lang="en-US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453509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10FC8A-ABAF-272F-4AB3-0370EE1C00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 descr="A green mountain landscape with blue sky&#10;&#10;AI-generated content may be incorrect.">
            <a:extLst>
              <a:ext uri="{FF2B5EF4-FFF2-40B4-BE49-F238E27FC236}">
                <a16:creationId xmlns:a16="http://schemas.microsoft.com/office/drawing/2014/main" id="{19200CD9-A3BF-F6A8-9818-1A3B5CE742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t="50282" r="-118" b="26471"/>
          <a:stretch>
            <a:fillRect/>
          </a:stretch>
        </p:blipFill>
        <p:spPr>
          <a:xfrm>
            <a:off x="0" y="5267853"/>
            <a:ext cx="12192022" cy="1595965"/>
          </a:xfrm>
          <a:prstGeom prst="rect">
            <a:avLst/>
          </a:prstGeom>
        </p:spPr>
      </p:pic>
      <p:pic>
        <p:nvPicPr>
          <p:cNvPr id="6" name="Picture 5" descr="A black and white sign with white text&#10;&#10;AI-generated content may be incorrect.">
            <a:extLst>
              <a:ext uri="{FF2B5EF4-FFF2-40B4-BE49-F238E27FC236}">
                <a16:creationId xmlns:a16="http://schemas.microsoft.com/office/drawing/2014/main" id="{52C79F52-2ED5-19C1-6924-545DD5B2E2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169" y="5616234"/>
            <a:ext cx="4155057" cy="973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3489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A13770-A8F1-F466-7982-CBEAF721DD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32157"/>
            <a:ext cx="10515600" cy="1325563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99751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blue circle with a white circle and a white circle with a white circle and a white circle with a white circle and a white circle with a white circle and a white circle with a white circle&#10;&#10;AI-generated content may be incorrect.">
            <a:extLst>
              <a:ext uri="{FF2B5EF4-FFF2-40B4-BE49-F238E27FC236}">
                <a16:creationId xmlns:a16="http://schemas.microsoft.com/office/drawing/2014/main" id="{2F6A54B0-FE6A-0776-2FE5-AEAFB065D1A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1389"/>
          <a:stretch>
            <a:fillRect/>
          </a:stretch>
        </p:blipFill>
        <p:spPr>
          <a:xfrm>
            <a:off x="403802" y="5751576"/>
            <a:ext cx="720246" cy="720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7C30543-74F1-1AE7-CD62-8B9A817CB09E}"/>
              </a:ext>
            </a:extLst>
          </p:cNvPr>
          <p:cNvSpPr txBox="1"/>
          <p:nvPr/>
        </p:nvSpPr>
        <p:spPr>
          <a:xfrm>
            <a:off x="1478797" y="1354176"/>
            <a:ext cx="9234406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7200" dirty="0">
                <a:solidFill>
                  <a:schemeClr val="bg1"/>
                </a:solidFill>
                <a:latin typeface="+mj-lt"/>
              </a:rPr>
              <a:t>Insert text here</a:t>
            </a:r>
            <a:endParaRPr lang="en-US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83713948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9ED96-37C4-0BDE-D90B-444780EDD9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A blue mountain landscape with a house&#10;&#10;AI-generated content may be incorrect.">
            <a:extLst>
              <a:ext uri="{FF2B5EF4-FFF2-40B4-BE49-F238E27FC236}">
                <a16:creationId xmlns:a16="http://schemas.microsoft.com/office/drawing/2014/main" id="{012086B8-D7B5-1DB3-644A-CAA650D468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t="50204" r="-118" b="25840"/>
          <a:stretch>
            <a:fillRect/>
          </a:stretch>
        </p:blipFill>
        <p:spPr>
          <a:xfrm>
            <a:off x="-14378" y="5219371"/>
            <a:ext cx="12235154" cy="1641154"/>
          </a:xfrm>
          <a:prstGeom prst="rect">
            <a:avLst/>
          </a:prstGeom>
        </p:spPr>
      </p:pic>
      <p:pic>
        <p:nvPicPr>
          <p:cNvPr id="6" name="Picture 5" descr="A black and white sign with white text&#10;&#10;AI-generated content may be incorrect.">
            <a:extLst>
              <a:ext uri="{FF2B5EF4-FFF2-40B4-BE49-F238E27FC236}">
                <a16:creationId xmlns:a16="http://schemas.microsoft.com/office/drawing/2014/main" id="{258506A3-B4A3-5D2A-256F-F9FFBFC0C4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169" y="5616234"/>
            <a:ext cx="4155057" cy="973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88271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791646-F8B8-D04F-63C0-7A8BD82C70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68820"/>
            <a:ext cx="10515600" cy="1325563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88572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7 Signs">
      <a:dk1>
        <a:sysClr val="windowText" lastClr="000000"/>
      </a:dk1>
      <a:lt1>
        <a:srgbClr val="FFFFFF"/>
      </a:lt1>
      <a:dk2>
        <a:srgbClr val="82BFCB"/>
      </a:dk2>
      <a:lt2>
        <a:srgbClr val="0070C0"/>
      </a:lt2>
      <a:accent1>
        <a:srgbClr val="00828A"/>
      </a:accent1>
      <a:accent2>
        <a:srgbClr val="6B3A66"/>
      </a:accent2>
      <a:accent3>
        <a:srgbClr val="EDA615"/>
      </a:accent3>
      <a:accent4>
        <a:srgbClr val="DE761C"/>
      </a:accent4>
      <a:accent5>
        <a:srgbClr val="954F72"/>
      </a:accent5>
      <a:accent6>
        <a:srgbClr val="0085E8"/>
      </a:accent6>
      <a:hlink>
        <a:srgbClr val="003450"/>
      </a:hlink>
      <a:folHlink>
        <a:srgbClr val="E53241"/>
      </a:folHlink>
    </a:clrScheme>
    <a:fontScheme name="Custom 1">
      <a:majorFont>
        <a:latin typeface="Avenir Next LT Pro"/>
        <a:ea typeface=""/>
        <a:cs typeface=""/>
      </a:majorFont>
      <a:minorFont>
        <a:latin typeface="Aptos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6F75B56BDECAC4FB8FCCA80E9887EA7" ma:contentTypeVersion="15" ma:contentTypeDescription="Create a new document." ma:contentTypeScope="" ma:versionID="23cacf04a42ddf2d0b23de78dab08dea">
  <xsd:schema xmlns:xsd="http://www.w3.org/2001/XMLSchema" xmlns:xs="http://www.w3.org/2001/XMLSchema" xmlns:p="http://schemas.microsoft.com/office/2006/metadata/properties" xmlns:ns2="1ad1f5a0-fa71-4dab-a083-db26db2596cf" xmlns:ns3="583f0f69-01e1-46ca-86b7-e30e32304800" targetNamespace="http://schemas.microsoft.com/office/2006/metadata/properties" ma:root="true" ma:fieldsID="11ae1366083b4b3e8293608495a0b993" ns2:_="" ns3:_="">
    <xsd:import namespace="1ad1f5a0-fa71-4dab-a083-db26db2596cf"/>
    <xsd:import namespace="583f0f69-01e1-46ca-86b7-e30e3230480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lcf76f155ced4ddcb4097134ff3c332f" minOccurs="0"/>
                <xsd:element ref="ns2:TaxCatchAll" minOccurs="0"/>
                <xsd:element ref="ns3:MediaServiceDateTaken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OCR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d1f5a0-fa71-4dab-a083-db26db2596c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dc8b0192-addb-45de-9190-3a71ac1c02f6}" ma:internalName="TaxCatchAll" ma:showField="CatchAllData" ma:web="1ad1f5a0-fa71-4dab-a083-db26db2596c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83f0f69-01e1-46ca-86b7-e30e3230480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ffce97cd-2d5e-4a4f-b576-145932377dd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ad1f5a0-fa71-4dab-a083-db26db2596cf" xsi:nil="true"/>
    <lcf76f155ced4ddcb4097134ff3c332f xmlns="583f0f69-01e1-46ca-86b7-e30e32304800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CEE9201-2BB7-4ED6-83E0-29B57B2122D2}">
  <ds:schemaRefs>
    <ds:schemaRef ds:uri="1ad1f5a0-fa71-4dab-a083-db26db2596cf"/>
    <ds:schemaRef ds:uri="583f0f69-01e1-46ca-86b7-e30e32304800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9004953C-F4DF-4A8B-9A51-F525133224E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9942509-0B7F-45D8-BFEE-A340F6D52BEC}">
  <ds:schemaRefs>
    <ds:schemaRef ds:uri="1ad1f5a0-fa71-4dab-a083-db26db2596cf"/>
    <ds:schemaRef ds:uri="583f0f69-01e1-46ca-86b7-e30e32304800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</TotalTime>
  <Words>21</Words>
  <Application>Microsoft Office PowerPoint</Application>
  <PresentationFormat>Widescreen</PresentationFormat>
  <Paragraphs>7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Aptos</vt:lpstr>
      <vt:lpstr>Arial</vt:lpstr>
      <vt:lpstr>Avenir Next LT Pro</vt:lpstr>
      <vt:lpstr>Avenir Next LT Pro Demi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Taryn Somerville</cp:lastModifiedBy>
  <cp:revision>34</cp:revision>
  <dcterms:created xsi:type="dcterms:W3CDTF">2026-05-21T04:20:44Z</dcterms:created>
  <dcterms:modified xsi:type="dcterms:W3CDTF">2026-06-02T01:16:14Z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0x010100D6F75B56BDECAC4FB8FCCA80E9887EA7</vt:lpwstr>
  </property>
  <property fmtid="{D5CDD505-2E9C-101B-9397-08002B2CF9AE}" pid="3" name="MediaServiceImageTags">
    <vt:lpwstr/>
  </property>
</Properties>
</file>