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9"/>
  </p:notesMasterIdLst>
  <p:sldIdLst>
    <p:sldId id="270" r:id="rId6"/>
    <p:sldId id="269" r:id="rId7"/>
    <p:sldId id="274" r:id="rId8"/>
    <p:sldId id="280" r:id="rId9"/>
    <p:sldId id="279" r:id="rId10"/>
    <p:sldId id="278" r:id="rId11"/>
    <p:sldId id="277" r:id="rId12"/>
    <p:sldId id="281" r:id="rId13"/>
    <p:sldId id="282" r:id="rId14"/>
    <p:sldId id="272" r:id="rId15"/>
    <p:sldId id="275" r:id="rId16"/>
    <p:sldId id="276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876C79-3C75-D3E4-4E47-5C48E1818060}" name="Gabriella Wahib" initials="" userId="S::gabriella.wahib@salvationarmy.org.au::5be07d65-a7d2-4f14-9b3b-0acf5c43627c" providerId="AD"/>
  <p188:author id="{F6BB57A5-3422-5AAC-5A01-6B12C9A89F74}" name="Taryn Somerville" initials="TS" userId="S::taryn.somerville@salvationarmy.org.au::69027dbc-bab2-498d-a7ad-5b94e4d4fd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0039"/>
    <a:srgbClr val="003350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971209-39DF-6CBB-1E96-3D5B08721674}" v="2" dt="2026-05-26T06:36:00.223"/>
    <p1510:client id="{C561695B-72B6-43EF-88D6-EA5BEA386036}" v="2" dt="2026-05-26T06:46:49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undo custSel modSld">
      <pc:chgData name="Taryn Somerville" userId="69027dbc-bab2-498d-a7ad-5b94e4d4fd30" providerId="ADAL" clId="{64C0FA9B-3448-49D0-8605-7B98FAD56807}" dt="2026-05-26T06:26:30.726" v="7" actId="20577"/>
      <pc:docMkLst>
        <pc:docMk/>
      </pc:docMkLst>
      <pc:sldChg chg="modSp mod">
        <pc:chgData name="Taryn Somerville" userId="69027dbc-bab2-498d-a7ad-5b94e4d4fd30" providerId="ADAL" clId="{64C0FA9B-3448-49D0-8605-7B98FAD56807}" dt="2026-05-26T06:26:30.726" v="7" actId="20577"/>
        <pc:sldMkLst>
          <pc:docMk/>
          <pc:sldMk cId="1644843756" sldId="282"/>
        </pc:sldMkLst>
        <pc:spChg chg="mod">
          <ac:chgData name="Taryn Somerville" userId="69027dbc-bab2-498d-a7ad-5b94e4d4fd30" providerId="ADAL" clId="{64C0FA9B-3448-49D0-8605-7B98FAD56807}" dt="2026-05-26T06:26:30.726" v="7" actId="20577"/>
          <ac:spMkLst>
            <pc:docMk/>
            <pc:sldMk cId="1644843756" sldId="282"/>
            <ac:spMk id="7" creationId="{01746FC6-1BC0-C27E-7C9A-848D3CBA6FC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6DD222-AF4C-4ED0-8DDB-AABBFE1A2E2E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9F003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365123"/>
            <a:ext cx="10444244" cy="5811840"/>
          </a:xfrm>
        </p:spPr>
        <p:txBody>
          <a:bodyPr lIns="90000" numCol="1" spcCol="288000"/>
          <a:lstStyle>
            <a:lvl1pPr algn="l">
              <a:defRPr sz="5400"/>
            </a:lvl1pPr>
            <a:lvl2pPr algn="l">
              <a:defRPr sz="22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410377-F979-4B69-8567-8E552D4DB5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A210B6-0DC3-40C5-9A00-113CCE53C0AD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9F003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673742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3686637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34D0FF-0D70-9C15-04D8-3956F976F655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919F19-7FB0-F36E-2E6E-D88503607F24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3"/>
            <a:ext cx="10443690" cy="6039776"/>
          </a:xfrm>
        </p:spPr>
        <p:txBody>
          <a:bodyPr anchor="ctr" anchorCtr="0">
            <a:noAutofit/>
          </a:bodyPr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8288E6-A52D-8CA6-0707-6EFFB89C21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0085B-89A9-9150-0687-B4BFEBB60658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9F003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52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9F0039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shield with white text&#10;&#10;Description automatically generated">
            <a:extLst>
              <a:ext uri="{FF2B5EF4-FFF2-40B4-BE49-F238E27FC236}">
                <a16:creationId xmlns:a16="http://schemas.microsoft.com/office/drawing/2014/main" id="{B4DE3377-8C57-36CE-C8D0-15E4F8CECE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9"/>
          <a:stretch>
            <a:fillRect/>
          </a:stretch>
        </p:blipFill>
        <p:spPr>
          <a:xfrm>
            <a:off x="4968406" y="2787630"/>
            <a:ext cx="2269565" cy="128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2B4C4BB-F6EA-4604-80AB-5B4930532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68" y="5735370"/>
            <a:ext cx="1099008" cy="10990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335ED1-A1D9-3022-E4FC-7827AE11B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876" y="1990870"/>
            <a:ext cx="7324249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69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2A0E5D-97E1-5A57-C3E2-B8701D139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668" y="347472"/>
            <a:ext cx="9250665" cy="6057429"/>
          </a:xfrm>
        </p:spPr>
        <p:txBody>
          <a:bodyPr anchor="ctr">
            <a:normAutofit/>
          </a:bodyPr>
          <a:lstStyle/>
          <a:p>
            <a:r>
              <a:rPr lang="en-US" sz="7200" dirty="0"/>
              <a:t>The power of Jesus is not limited by time and space</a:t>
            </a:r>
          </a:p>
        </p:txBody>
      </p:sp>
    </p:spTree>
    <p:extLst>
      <p:ext uri="{BB962C8B-B14F-4D97-AF65-F5344CB8AC3E}">
        <p14:creationId xmlns:p14="http://schemas.microsoft.com/office/powerpoint/2010/main" val="398734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71E12-26D4-C5FF-C6FD-4E586D4CC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F16B13-B9FC-760E-8340-D1A07FB1F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644" y="347472"/>
            <a:ext cx="10268712" cy="6057429"/>
          </a:xfrm>
        </p:spPr>
        <p:txBody>
          <a:bodyPr anchor="ctr">
            <a:normAutofit/>
          </a:bodyPr>
          <a:lstStyle/>
          <a:p>
            <a:r>
              <a:rPr lang="en-US" sz="7200" dirty="0"/>
              <a:t> The words of Jesus have power</a:t>
            </a:r>
          </a:p>
        </p:txBody>
      </p:sp>
    </p:spTree>
    <p:extLst>
      <p:ext uri="{BB962C8B-B14F-4D97-AF65-F5344CB8AC3E}">
        <p14:creationId xmlns:p14="http://schemas.microsoft.com/office/powerpoint/2010/main" val="2794732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F272C-D822-04D9-52E6-ABCF2D13B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CF38582-46C8-EB1C-464D-E196FEF28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989" y="347472"/>
            <a:ext cx="9142023" cy="6057429"/>
          </a:xfrm>
        </p:spPr>
        <p:txBody>
          <a:bodyPr anchor="ctr">
            <a:normAutofit/>
          </a:bodyPr>
          <a:lstStyle/>
          <a:p>
            <a:r>
              <a:rPr lang="en-US" sz="7200" dirty="0"/>
              <a:t>We can take Jesus at his word</a:t>
            </a:r>
          </a:p>
        </p:txBody>
      </p:sp>
    </p:spTree>
    <p:extLst>
      <p:ext uri="{BB962C8B-B14F-4D97-AF65-F5344CB8AC3E}">
        <p14:creationId xmlns:p14="http://schemas.microsoft.com/office/powerpoint/2010/main" val="662598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728C4-9EBF-3AAD-E6BE-F4BAF17D32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390190-A283-8A2A-EE90-8B9BAFE42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518" y="254734"/>
            <a:ext cx="2106590" cy="716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5A5772-C3A6-6288-F505-7986EA47B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  <p:sp>
        <p:nvSpPr>
          <p:cNvPr id="2" name="Title 5">
            <a:extLst>
              <a:ext uri="{FF2B5EF4-FFF2-40B4-BE49-F238E27FC236}">
                <a16:creationId xmlns:a16="http://schemas.microsoft.com/office/drawing/2014/main" id="{3A08F843-91FE-9D03-8292-CC3C77FE1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9189" y="740664"/>
            <a:ext cx="10773622" cy="4645152"/>
          </a:xfrm>
        </p:spPr>
        <p:txBody>
          <a:bodyPr anchor="ctr">
            <a:normAutofit/>
          </a:bodyPr>
          <a:lstStyle/>
          <a:p>
            <a:r>
              <a:rPr lang="en-US" sz="8800"/>
              <a:t>Jesus heals the royal official’s son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6F39C0-2A0A-888D-D0C1-BE732D5CAC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D8DF24-A621-84AB-2051-EA3C7115EAAA}"/>
              </a:ext>
            </a:extLst>
          </p:cNvPr>
          <p:cNvSpPr txBox="1">
            <a:spLocks/>
          </p:cNvSpPr>
          <p:nvPr/>
        </p:nvSpPr>
        <p:spPr>
          <a:xfrm>
            <a:off x="344424" y="365124"/>
            <a:ext cx="11503152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46</a:t>
            </a:r>
            <a:r>
              <a:rPr lang="en-US" sz="5400" b="0">
                <a:latin typeface="+mn-lt"/>
                <a:ea typeface="+mn-lt"/>
                <a:cs typeface="+mn-lt"/>
              </a:rPr>
              <a:t>Once more he visited Cana in Galilee, where he had turned the water into wine. And there was a certain royal official whose son lay sick at Capernaum. 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2F18A-EEC6-CF01-EEBA-1A7BD86E7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C2D2C1-9640-1B8A-951C-51C36AA234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4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71B4A6-9FA9-A21C-CA7E-5E70046DCBC3}"/>
              </a:ext>
            </a:extLst>
          </p:cNvPr>
          <p:cNvSpPr txBox="1">
            <a:spLocks/>
          </p:cNvSpPr>
          <p:nvPr/>
        </p:nvSpPr>
        <p:spPr>
          <a:xfrm>
            <a:off x="344424" y="365124"/>
            <a:ext cx="11503152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47</a:t>
            </a:r>
            <a:r>
              <a:rPr lang="en-US" sz="5400" b="0">
                <a:latin typeface="+mn-lt"/>
                <a:ea typeface="+mn-lt"/>
                <a:cs typeface="+mn-lt"/>
              </a:rPr>
              <a:t>When this man heard that Jesus had arrived in Galilee from Judea, he went to him and begged him to  come and heal his son, who was close to death.</a:t>
            </a:r>
          </a:p>
        </p:txBody>
      </p:sp>
    </p:spTree>
    <p:extLst>
      <p:ext uri="{BB962C8B-B14F-4D97-AF65-F5344CB8AC3E}">
        <p14:creationId xmlns:p14="http://schemas.microsoft.com/office/powerpoint/2010/main" val="406665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484A0-8DCF-422B-7348-29CE11179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7440F1-3EA9-8586-1E71-E15C32DC5E4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5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A8C733-2D41-4AA9-1B46-FF43AE35F9BE}"/>
              </a:ext>
            </a:extLst>
          </p:cNvPr>
          <p:cNvSpPr txBox="1">
            <a:spLocks/>
          </p:cNvSpPr>
          <p:nvPr/>
        </p:nvSpPr>
        <p:spPr>
          <a:xfrm>
            <a:off x="709385" y="365124"/>
            <a:ext cx="10773231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48</a:t>
            </a:r>
            <a:r>
              <a:rPr lang="en-US" sz="5400" b="0">
                <a:latin typeface="+mn-lt"/>
                <a:ea typeface="+mn-lt"/>
                <a:cs typeface="+mn-lt"/>
              </a:rPr>
              <a:t>“Unless you people see signs and wonders,” Jesus told him, </a:t>
            </a:r>
            <a:br>
              <a:rPr lang="en-US" sz="5400" b="0">
                <a:latin typeface="+mn-lt"/>
                <a:ea typeface="+mn-lt"/>
                <a:cs typeface="+mn-lt"/>
              </a:rPr>
            </a:br>
            <a:r>
              <a:rPr lang="en-US" sz="5400" b="0">
                <a:latin typeface="+mn-lt"/>
                <a:ea typeface="+mn-lt"/>
                <a:cs typeface="+mn-lt"/>
              </a:rPr>
              <a:t>“you will never believe.”</a:t>
            </a:r>
          </a:p>
        </p:txBody>
      </p:sp>
    </p:spTree>
    <p:extLst>
      <p:ext uri="{BB962C8B-B14F-4D97-AF65-F5344CB8AC3E}">
        <p14:creationId xmlns:p14="http://schemas.microsoft.com/office/powerpoint/2010/main" val="3974910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C9F22-D9AA-9881-7330-1B1855AAB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5266C5-56CF-54D2-30C0-73F4BFEDFC9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6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949EB8-C88A-555B-AE65-47ACF589C734}"/>
              </a:ext>
            </a:extLst>
          </p:cNvPr>
          <p:cNvSpPr txBox="1">
            <a:spLocks/>
          </p:cNvSpPr>
          <p:nvPr/>
        </p:nvSpPr>
        <p:spPr>
          <a:xfrm>
            <a:off x="344424" y="365124"/>
            <a:ext cx="11503152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49</a:t>
            </a:r>
            <a:r>
              <a:rPr lang="en-US" sz="5400" b="0">
                <a:latin typeface="+mn-lt"/>
                <a:ea typeface="+mn-lt"/>
                <a:cs typeface="+mn-lt"/>
              </a:rPr>
              <a:t>The royal official said, “Sir, come down before my child dies.”</a:t>
            </a:r>
          </a:p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50</a:t>
            </a:r>
            <a:r>
              <a:rPr lang="en-US" sz="5400" b="0">
                <a:latin typeface="+mn-lt"/>
                <a:ea typeface="+mn-lt"/>
                <a:cs typeface="+mn-lt"/>
              </a:rPr>
              <a:t>“Go,” Jesus replied, “your son will live.” The man took Jesus at his word and departed.</a:t>
            </a:r>
          </a:p>
        </p:txBody>
      </p:sp>
    </p:spTree>
    <p:extLst>
      <p:ext uri="{BB962C8B-B14F-4D97-AF65-F5344CB8AC3E}">
        <p14:creationId xmlns:p14="http://schemas.microsoft.com/office/powerpoint/2010/main" val="597350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7F35F-22F2-9E86-F6D0-472FB9D1A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D0069E-CEE3-1610-7141-FF6AD800510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CC3FF6-FCEA-7CC0-34AE-B512479A0C85}"/>
              </a:ext>
            </a:extLst>
          </p:cNvPr>
          <p:cNvSpPr txBox="1">
            <a:spLocks/>
          </p:cNvSpPr>
          <p:nvPr/>
        </p:nvSpPr>
        <p:spPr>
          <a:xfrm>
            <a:off x="442111" y="365124"/>
            <a:ext cx="11307778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51</a:t>
            </a:r>
            <a:r>
              <a:rPr lang="en-US" sz="5400" b="0">
                <a:latin typeface="+mn-lt"/>
                <a:ea typeface="+mn-lt"/>
                <a:cs typeface="+mn-lt"/>
              </a:rPr>
              <a:t>While he was still on the way, his servants met him with the news that his boy was living. </a:t>
            </a:r>
            <a:r>
              <a:rPr lang="en-US" sz="5400" b="0" baseline="30000">
                <a:latin typeface="+mn-lt"/>
                <a:ea typeface="+mn-lt"/>
                <a:cs typeface="+mn-lt"/>
              </a:rPr>
              <a:t>52</a:t>
            </a:r>
            <a:r>
              <a:rPr lang="en-US" sz="5400" b="0">
                <a:latin typeface="+mn-lt"/>
                <a:ea typeface="+mn-lt"/>
                <a:cs typeface="+mn-lt"/>
              </a:rPr>
              <a:t>When he inquired as to the time when his son got better, they said to him, “Yesterday, at one in the afternoon, the fever left him.”</a:t>
            </a:r>
          </a:p>
        </p:txBody>
      </p:sp>
    </p:spTree>
    <p:extLst>
      <p:ext uri="{BB962C8B-B14F-4D97-AF65-F5344CB8AC3E}">
        <p14:creationId xmlns:p14="http://schemas.microsoft.com/office/powerpoint/2010/main" val="3029342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5896A-5E2A-7B2A-3206-A00AB483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77787-603B-FA5B-A5FA-ABF9F35BFD7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8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D486049-15CA-AA66-5655-A585546CCE95}"/>
              </a:ext>
            </a:extLst>
          </p:cNvPr>
          <p:cNvSpPr txBox="1">
            <a:spLocks/>
          </p:cNvSpPr>
          <p:nvPr/>
        </p:nvSpPr>
        <p:spPr>
          <a:xfrm>
            <a:off x="344424" y="365124"/>
            <a:ext cx="11503152" cy="603977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53</a:t>
            </a:r>
            <a:r>
              <a:rPr lang="en-US" sz="5400" b="0">
                <a:latin typeface="+mn-lt"/>
                <a:ea typeface="+mn-lt"/>
                <a:cs typeface="+mn-lt"/>
              </a:rPr>
              <a:t>Then the father realized that this was the exact time at which Jesus had said to him, “Your son will live.” So he and his whole household believed.</a:t>
            </a:r>
          </a:p>
        </p:txBody>
      </p:sp>
    </p:spTree>
    <p:extLst>
      <p:ext uri="{BB962C8B-B14F-4D97-AF65-F5344CB8AC3E}">
        <p14:creationId xmlns:p14="http://schemas.microsoft.com/office/powerpoint/2010/main" val="3053334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929A7-6184-688D-0D8E-6E6F6C7A3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549505-E051-0D2C-C611-03F650964A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9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680FBD-679F-1C29-5DD2-380E8E7AA9A1}"/>
              </a:ext>
            </a:extLst>
          </p:cNvPr>
          <p:cNvSpPr txBox="1">
            <a:spLocks/>
          </p:cNvSpPr>
          <p:nvPr/>
        </p:nvSpPr>
        <p:spPr>
          <a:xfrm>
            <a:off x="878383" y="365125"/>
            <a:ext cx="10435235" cy="549715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9F0039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baseline="30000">
                <a:latin typeface="+mn-lt"/>
                <a:ea typeface="+mn-lt"/>
                <a:cs typeface="+mn-lt"/>
              </a:rPr>
              <a:t>54</a:t>
            </a:r>
            <a:r>
              <a:rPr lang="en-US" sz="5400" b="0">
                <a:latin typeface="+mn-lt"/>
                <a:ea typeface="+mn-lt"/>
                <a:cs typeface="+mn-lt"/>
              </a:rPr>
              <a:t>This was the second sign Jesus performed after coming from Judea to Galilee.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746FC6-1BC0-C27E-7C9A-848D3CBA6FC8}"/>
              </a:ext>
            </a:extLst>
          </p:cNvPr>
          <p:cNvSpPr txBox="1"/>
          <p:nvPr/>
        </p:nvSpPr>
        <p:spPr>
          <a:xfrm>
            <a:off x="6941820" y="5215949"/>
            <a:ext cx="4914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600" b="0">
                <a:solidFill>
                  <a:srgbClr val="9F0039"/>
                </a:solidFill>
                <a:ea typeface="+mn-lt"/>
                <a:cs typeface="+mn-lt"/>
              </a:rPr>
              <a:t>John 4:46-54 (NIV)</a:t>
            </a:r>
            <a:endParaRPr lang="en-AU" sz="3600">
              <a:solidFill>
                <a:srgbClr val="9F00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4375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24C7CD84-EB58-C441-9548-3436DF3126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C27BDA9-D97C-42F0-9BBE-2999D41E0353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265</Words>
  <Application>Microsoft Office PowerPoint</Application>
  <PresentationFormat>Widescreen</PresentationFormat>
  <Paragraphs>20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Jesus heals the royal official’s 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power of Jesus is not limited by time and space</vt:lpstr>
      <vt:lpstr> The words of Jesus have power</vt:lpstr>
      <vt:lpstr>We can take Jesus at his word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2</cp:revision>
  <dcterms:created xsi:type="dcterms:W3CDTF">2025-12-11T23:41:42Z</dcterms:created>
  <dcterms:modified xsi:type="dcterms:W3CDTF">2026-05-29T05:33:38Z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