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Lst>
  <p:notesMasterIdLst>
    <p:notesMasterId r:id="rId26"/>
  </p:notesMasterIdLst>
  <p:sldIdLst>
    <p:sldId id="270" r:id="rId6"/>
    <p:sldId id="269" r:id="rId7"/>
    <p:sldId id="274" r:id="rId8"/>
    <p:sldId id="275" r:id="rId9"/>
    <p:sldId id="276" r:id="rId10"/>
    <p:sldId id="277" r:id="rId11"/>
    <p:sldId id="278" r:id="rId12"/>
    <p:sldId id="279" r:id="rId13"/>
    <p:sldId id="280" r:id="rId14"/>
    <p:sldId id="281" r:id="rId15"/>
    <p:sldId id="282" r:id="rId16"/>
    <p:sldId id="283" r:id="rId17"/>
    <p:sldId id="284" r:id="rId18"/>
    <p:sldId id="286" r:id="rId19"/>
    <p:sldId id="287" r:id="rId20"/>
    <p:sldId id="288" r:id="rId21"/>
    <p:sldId id="272" r:id="rId22"/>
    <p:sldId id="289" r:id="rId23"/>
    <p:sldId id="290" r:id="rId24"/>
    <p:sldId id="271"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50"/>
    <a:srgbClr val="D67C29"/>
    <a:srgbClr val="9F0039"/>
    <a:srgbClr val="9D285C"/>
    <a:srgbClr val="C45D3C"/>
    <a:srgbClr val="3C0C00"/>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E643B1-9663-404E-A120-D9C7688B93C9}" v="54" dt="2026-05-14T08:10:47.4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21" autoAdjust="0"/>
    <p:restoredTop sz="96164"/>
  </p:normalViewPr>
  <p:slideViewPr>
    <p:cSldViewPr snapToGrid="0">
      <p:cViewPr varScale="1">
        <p:scale>
          <a:sx n="106" d="100"/>
          <a:sy n="106" d="100"/>
        </p:scale>
        <p:origin x="99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yn Somerville" userId="69027dbc-bab2-498d-a7ad-5b94e4d4fd30" providerId="ADAL" clId="{64C0FA9B-3448-49D0-8605-7B98FAD56807}"/>
    <pc:docChg chg="undo redo custSel addSld delSld modSld sldOrd modMainMaster">
      <pc:chgData name="Taryn Somerville" userId="69027dbc-bab2-498d-a7ad-5b94e4d4fd30" providerId="ADAL" clId="{64C0FA9B-3448-49D0-8605-7B98FAD56807}" dt="2026-05-14T08:12:55.144" v="311" actId="12788"/>
      <pc:docMkLst>
        <pc:docMk/>
      </pc:docMkLst>
      <pc:sldChg chg="del">
        <pc:chgData name="Taryn Somerville" userId="69027dbc-bab2-498d-a7ad-5b94e4d4fd30" providerId="ADAL" clId="{64C0FA9B-3448-49D0-8605-7B98FAD56807}" dt="2026-05-14T07:55:34.093" v="104" actId="47"/>
        <pc:sldMkLst>
          <pc:docMk/>
          <pc:sldMk cId="3731830491" sldId="264"/>
        </pc:sldMkLst>
      </pc:sldChg>
      <pc:sldChg chg="delSp modSp mod">
        <pc:chgData name="Taryn Somerville" userId="69027dbc-bab2-498d-a7ad-5b94e4d4fd30" providerId="ADAL" clId="{64C0FA9B-3448-49D0-8605-7B98FAD56807}" dt="2026-05-14T07:48:50.568" v="52" actId="12788"/>
        <pc:sldMkLst>
          <pc:docMk/>
          <pc:sldMk cId="2625131307" sldId="269"/>
        </pc:sldMkLst>
        <pc:spChg chg="mod">
          <ac:chgData name="Taryn Somerville" userId="69027dbc-bab2-498d-a7ad-5b94e4d4fd30" providerId="ADAL" clId="{64C0FA9B-3448-49D0-8605-7B98FAD56807}" dt="2026-05-14T07:48:50.568" v="52" actId="12788"/>
          <ac:spMkLst>
            <pc:docMk/>
            <pc:sldMk cId="2625131307" sldId="269"/>
            <ac:spMk id="6" creationId="{E8BF3CA5-C83B-78AE-9DAA-687929CED24F}"/>
          </ac:spMkLst>
        </pc:spChg>
        <pc:spChg chg="del">
          <ac:chgData name="Taryn Somerville" userId="69027dbc-bab2-498d-a7ad-5b94e4d4fd30" providerId="ADAL" clId="{64C0FA9B-3448-49D0-8605-7B98FAD56807}" dt="2026-05-14T07:47:54.351" v="2" actId="478"/>
          <ac:spMkLst>
            <pc:docMk/>
            <pc:sldMk cId="2625131307" sldId="269"/>
            <ac:spMk id="7" creationId="{AFD6F3A4-A55E-75B4-2136-878775B57C06}"/>
          </ac:spMkLst>
        </pc:spChg>
      </pc:sldChg>
      <pc:sldChg chg="delSp mod ord">
        <pc:chgData name="Taryn Somerville" userId="69027dbc-bab2-498d-a7ad-5b94e4d4fd30" providerId="ADAL" clId="{64C0FA9B-3448-49D0-8605-7B98FAD56807}" dt="2026-05-14T07:50:28.755" v="62" actId="478"/>
        <pc:sldMkLst>
          <pc:docMk/>
          <pc:sldMk cId="3499069001" sldId="270"/>
        </pc:sldMkLst>
        <pc:spChg chg="del">
          <ac:chgData name="Taryn Somerville" userId="69027dbc-bab2-498d-a7ad-5b94e4d4fd30" providerId="ADAL" clId="{64C0FA9B-3448-49D0-8605-7B98FAD56807}" dt="2026-05-14T07:50:28.755" v="62" actId="478"/>
          <ac:spMkLst>
            <pc:docMk/>
            <pc:sldMk cId="3499069001" sldId="270"/>
            <ac:spMk id="2" creationId="{7681C443-6F0E-1EE9-0162-63C8FFC60C42}"/>
          </ac:spMkLst>
        </pc:spChg>
      </pc:sldChg>
      <pc:sldChg chg="delSp mod ord">
        <pc:chgData name="Taryn Somerville" userId="69027dbc-bab2-498d-a7ad-5b94e4d4fd30" providerId="ADAL" clId="{64C0FA9B-3448-49D0-8605-7B98FAD56807}" dt="2026-05-14T07:55:25.747" v="103" actId="478"/>
        <pc:sldMkLst>
          <pc:docMk/>
          <pc:sldMk cId="1161191704" sldId="271"/>
        </pc:sldMkLst>
        <pc:spChg chg="del">
          <ac:chgData name="Taryn Somerville" userId="69027dbc-bab2-498d-a7ad-5b94e4d4fd30" providerId="ADAL" clId="{64C0FA9B-3448-49D0-8605-7B98FAD56807}" dt="2026-05-14T07:55:25.747" v="103" actId="478"/>
          <ac:spMkLst>
            <pc:docMk/>
            <pc:sldMk cId="1161191704" sldId="271"/>
            <ac:spMk id="2" creationId="{FD924A28-56B0-4685-557E-20195CCA3313}"/>
          </ac:spMkLst>
        </pc:spChg>
        <pc:spChg chg="del">
          <ac:chgData name="Taryn Somerville" userId="69027dbc-bab2-498d-a7ad-5b94e4d4fd30" providerId="ADAL" clId="{64C0FA9B-3448-49D0-8605-7B98FAD56807}" dt="2026-05-14T07:55:24.749" v="102" actId="478"/>
          <ac:spMkLst>
            <pc:docMk/>
            <pc:sldMk cId="1161191704" sldId="271"/>
            <ac:spMk id="3" creationId="{250728C4-9EBF-3AAD-E6BE-F4BAF17D32AA}"/>
          </ac:spMkLst>
        </pc:spChg>
        <pc:spChg chg="del">
          <ac:chgData name="Taryn Somerville" userId="69027dbc-bab2-498d-a7ad-5b94e4d4fd30" providerId="ADAL" clId="{64C0FA9B-3448-49D0-8605-7B98FAD56807}" dt="2026-05-14T07:55:23.422" v="101" actId="478"/>
          <ac:spMkLst>
            <pc:docMk/>
            <pc:sldMk cId="1161191704" sldId="271"/>
            <ac:spMk id="4" creationId="{EF14E098-F6F0-5A32-2C4A-E785FAB6942B}"/>
          </ac:spMkLst>
        </pc:spChg>
      </pc:sldChg>
      <pc:sldChg chg="delSp modSp mod ord">
        <pc:chgData name="Taryn Somerville" userId="69027dbc-bab2-498d-a7ad-5b94e4d4fd30" providerId="ADAL" clId="{64C0FA9B-3448-49D0-8605-7B98FAD56807}" dt="2026-05-14T08:11:25.952" v="306" actId="12788"/>
        <pc:sldMkLst>
          <pc:docMk/>
          <pc:sldMk cId="3987343378" sldId="272"/>
        </pc:sldMkLst>
        <pc:spChg chg="mod">
          <ac:chgData name="Taryn Somerville" userId="69027dbc-bab2-498d-a7ad-5b94e4d4fd30" providerId="ADAL" clId="{64C0FA9B-3448-49D0-8605-7B98FAD56807}" dt="2026-05-14T08:11:25.952" v="306" actId="12788"/>
          <ac:spMkLst>
            <pc:docMk/>
            <pc:sldMk cId="3987343378" sldId="272"/>
            <ac:spMk id="2" creationId="{41DFF1CA-4BBD-ED65-90F2-8A16EF4E5BBA}"/>
          </ac:spMkLst>
        </pc:spChg>
        <pc:spChg chg="del">
          <ac:chgData name="Taryn Somerville" userId="69027dbc-bab2-498d-a7ad-5b94e4d4fd30" providerId="ADAL" clId="{64C0FA9B-3448-49D0-8605-7B98FAD56807}" dt="2026-05-14T07:55:20.189" v="100" actId="478"/>
          <ac:spMkLst>
            <pc:docMk/>
            <pc:sldMk cId="3987343378" sldId="272"/>
            <ac:spMk id="3" creationId="{EE737690-B05A-555A-46F8-E6B960D7B6DF}"/>
          </ac:spMkLst>
        </pc:spChg>
      </pc:sldChg>
      <pc:sldChg chg="del">
        <pc:chgData name="Taryn Somerville" userId="69027dbc-bab2-498d-a7ad-5b94e4d4fd30" providerId="ADAL" clId="{64C0FA9B-3448-49D0-8605-7B98FAD56807}" dt="2026-05-14T07:51:28.355" v="69" actId="47"/>
        <pc:sldMkLst>
          <pc:docMk/>
          <pc:sldMk cId="3802091127" sldId="273"/>
        </pc:sldMkLst>
      </pc:sldChg>
      <pc:sldChg chg="addSp delSp modSp mod ord">
        <pc:chgData name="Taryn Somerville" userId="69027dbc-bab2-498d-a7ad-5b94e4d4fd30" providerId="ADAL" clId="{64C0FA9B-3448-49D0-8605-7B98FAD56807}" dt="2026-05-14T07:55:14.638" v="99" actId="478"/>
        <pc:sldMkLst>
          <pc:docMk/>
          <pc:sldMk cId="856199767" sldId="274"/>
        </pc:sldMkLst>
        <pc:spChg chg="del">
          <ac:chgData name="Taryn Somerville" userId="69027dbc-bab2-498d-a7ad-5b94e4d4fd30" providerId="ADAL" clId="{64C0FA9B-3448-49D0-8605-7B98FAD56807}" dt="2026-05-14T07:51:43.241" v="70" actId="478"/>
          <ac:spMkLst>
            <pc:docMk/>
            <pc:sldMk cId="856199767" sldId="274"/>
            <ac:spMk id="2" creationId="{137FB184-6DD8-D234-5387-BC24C266E1AC}"/>
          </ac:spMkLst>
        </pc:spChg>
        <pc:spChg chg="del">
          <ac:chgData name="Taryn Somerville" userId="69027dbc-bab2-498d-a7ad-5b94e4d4fd30" providerId="ADAL" clId="{64C0FA9B-3448-49D0-8605-7B98FAD56807}" dt="2026-05-14T07:51:44.037" v="71" actId="478"/>
          <ac:spMkLst>
            <pc:docMk/>
            <pc:sldMk cId="856199767" sldId="274"/>
            <ac:spMk id="3" creationId="{24C3D02B-4935-89E3-F48C-274F44B5D0F6}"/>
          </ac:spMkLst>
        </pc:spChg>
        <pc:spChg chg="del">
          <ac:chgData name="Taryn Somerville" userId="69027dbc-bab2-498d-a7ad-5b94e4d4fd30" providerId="ADAL" clId="{64C0FA9B-3448-49D0-8605-7B98FAD56807}" dt="2026-05-14T07:55:14.638" v="99" actId="478"/>
          <ac:spMkLst>
            <pc:docMk/>
            <pc:sldMk cId="856199767" sldId="274"/>
            <ac:spMk id="4" creationId="{7D6F39C0-2A0A-888D-D0C1-BE732D5CAC17}"/>
          </ac:spMkLst>
        </pc:spChg>
        <pc:spChg chg="add mod">
          <ac:chgData name="Taryn Somerville" userId="69027dbc-bab2-498d-a7ad-5b94e4d4fd30" providerId="ADAL" clId="{64C0FA9B-3448-49D0-8605-7B98FAD56807}" dt="2026-05-14T07:54:41.407" v="94" actId="12788"/>
          <ac:spMkLst>
            <pc:docMk/>
            <pc:sldMk cId="856199767" sldId="274"/>
            <ac:spMk id="5" creationId="{BABDC04F-B5AE-D8CC-DA18-16EC6B974002}"/>
          </ac:spMkLst>
        </pc:spChg>
      </pc:sldChg>
      <pc:sldChg chg="delSp modSp add mod">
        <pc:chgData name="Taryn Somerville" userId="69027dbc-bab2-498d-a7ad-5b94e4d4fd30" providerId="ADAL" clId="{64C0FA9B-3448-49D0-8605-7B98FAD56807}" dt="2026-05-14T07:56:31.930" v="108" actId="57"/>
        <pc:sldMkLst>
          <pc:docMk/>
          <pc:sldMk cId="1240274391" sldId="275"/>
        </pc:sldMkLst>
        <pc:spChg chg="del">
          <ac:chgData name="Taryn Somerville" userId="69027dbc-bab2-498d-a7ad-5b94e4d4fd30" providerId="ADAL" clId="{64C0FA9B-3448-49D0-8605-7B98FAD56807}" dt="2026-05-14T07:55:11.086" v="98" actId="478"/>
          <ac:spMkLst>
            <pc:docMk/>
            <pc:sldMk cId="1240274391" sldId="275"/>
            <ac:spMk id="4" creationId="{E84D2AC8-003D-6B42-6308-E639CF3A7E5B}"/>
          </ac:spMkLst>
        </pc:spChg>
        <pc:spChg chg="mod">
          <ac:chgData name="Taryn Somerville" userId="69027dbc-bab2-498d-a7ad-5b94e4d4fd30" providerId="ADAL" clId="{64C0FA9B-3448-49D0-8605-7B98FAD56807}" dt="2026-05-14T07:56:31.930" v="108" actId="57"/>
          <ac:spMkLst>
            <pc:docMk/>
            <pc:sldMk cId="1240274391" sldId="275"/>
            <ac:spMk id="5" creationId="{61FF5F95-A897-FAC2-60DF-C430D1139308}"/>
          </ac:spMkLst>
        </pc:spChg>
      </pc:sldChg>
      <pc:sldChg chg="modSp add mod">
        <pc:chgData name="Taryn Somerville" userId="69027dbc-bab2-498d-a7ad-5b94e4d4fd30" providerId="ADAL" clId="{64C0FA9B-3448-49D0-8605-7B98FAD56807}" dt="2026-05-14T07:59:14.829" v="139" actId="114"/>
        <pc:sldMkLst>
          <pc:docMk/>
          <pc:sldMk cId="2318642488" sldId="276"/>
        </pc:sldMkLst>
        <pc:spChg chg="mod">
          <ac:chgData name="Taryn Somerville" userId="69027dbc-bab2-498d-a7ad-5b94e4d4fd30" providerId="ADAL" clId="{64C0FA9B-3448-49D0-8605-7B98FAD56807}" dt="2026-05-14T07:59:14.829" v="139" actId="114"/>
          <ac:spMkLst>
            <pc:docMk/>
            <pc:sldMk cId="2318642488" sldId="276"/>
            <ac:spMk id="5" creationId="{55309F81-9430-C314-C58B-8BABB646CBE1}"/>
          </ac:spMkLst>
        </pc:spChg>
      </pc:sldChg>
      <pc:sldChg chg="modSp add mod">
        <pc:chgData name="Taryn Somerville" userId="69027dbc-bab2-498d-a7ad-5b94e4d4fd30" providerId="ADAL" clId="{64C0FA9B-3448-49D0-8605-7B98FAD56807}" dt="2026-05-14T07:58:08.827" v="133" actId="12788"/>
        <pc:sldMkLst>
          <pc:docMk/>
          <pc:sldMk cId="3240251291" sldId="277"/>
        </pc:sldMkLst>
        <pc:spChg chg="mod">
          <ac:chgData name="Taryn Somerville" userId="69027dbc-bab2-498d-a7ad-5b94e4d4fd30" providerId="ADAL" clId="{64C0FA9B-3448-49D0-8605-7B98FAD56807}" dt="2026-05-14T07:58:08.827" v="133" actId="12788"/>
          <ac:spMkLst>
            <pc:docMk/>
            <pc:sldMk cId="3240251291" sldId="277"/>
            <ac:spMk id="5" creationId="{A246CC19-FFC0-8F40-275D-8C4EA13EE9FE}"/>
          </ac:spMkLst>
        </pc:spChg>
      </pc:sldChg>
      <pc:sldChg chg="modSp add mod">
        <pc:chgData name="Taryn Somerville" userId="69027dbc-bab2-498d-a7ad-5b94e4d4fd30" providerId="ADAL" clId="{64C0FA9B-3448-49D0-8605-7B98FAD56807}" dt="2026-05-14T07:59:57.709" v="145" actId="57"/>
        <pc:sldMkLst>
          <pc:docMk/>
          <pc:sldMk cId="2996656322" sldId="278"/>
        </pc:sldMkLst>
        <pc:spChg chg="mod">
          <ac:chgData name="Taryn Somerville" userId="69027dbc-bab2-498d-a7ad-5b94e4d4fd30" providerId="ADAL" clId="{64C0FA9B-3448-49D0-8605-7B98FAD56807}" dt="2026-05-14T07:59:57.709" v="145" actId="57"/>
          <ac:spMkLst>
            <pc:docMk/>
            <pc:sldMk cId="2996656322" sldId="278"/>
            <ac:spMk id="5" creationId="{4514813D-4445-415F-8457-FE480ED07677}"/>
          </ac:spMkLst>
        </pc:spChg>
      </pc:sldChg>
      <pc:sldChg chg="modSp add mod">
        <pc:chgData name="Taryn Somerville" userId="69027dbc-bab2-498d-a7ad-5b94e4d4fd30" providerId="ADAL" clId="{64C0FA9B-3448-49D0-8605-7B98FAD56807}" dt="2026-05-14T08:00:40.659" v="149" actId="20577"/>
        <pc:sldMkLst>
          <pc:docMk/>
          <pc:sldMk cId="1653079132" sldId="279"/>
        </pc:sldMkLst>
        <pc:spChg chg="mod">
          <ac:chgData name="Taryn Somerville" userId="69027dbc-bab2-498d-a7ad-5b94e4d4fd30" providerId="ADAL" clId="{64C0FA9B-3448-49D0-8605-7B98FAD56807}" dt="2026-05-14T08:00:40.659" v="149" actId="20577"/>
          <ac:spMkLst>
            <pc:docMk/>
            <pc:sldMk cId="1653079132" sldId="279"/>
            <ac:spMk id="5" creationId="{AF739F9A-634D-BE13-4DC1-C0B11593B7B6}"/>
          </ac:spMkLst>
        </pc:spChg>
      </pc:sldChg>
      <pc:sldChg chg="modSp add mod">
        <pc:chgData name="Taryn Somerville" userId="69027dbc-bab2-498d-a7ad-5b94e4d4fd30" providerId="ADAL" clId="{64C0FA9B-3448-49D0-8605-7B98FAD56807}" dt="2026-05-14T08:01:31.483" v="164" actId="27636"/>
        <pc:sldMkLst>
          <pc:docMk/>
          <pc:sldMk cId="875557813" sldId="280"/>
        </pc:sldMkLst>
        <pc:spChg chg="mod">
          <ac:chgData name="Taryn Somerville" userId="69027dbc-bab2-498d-a7ad-5b94e4d4fd30" providerId="ADAL" clId="{64C0FA9B-3448-49D0-8605-7B98FAD56807}" dt="2026-05-14T08:01:31.483" v="164" actId="27636"/>
          <ac:spMkLst>
            <pc:docMk/>
            <pc:sldMk cId="875557813" sldId="280"/>
            <ac:spMk id="5" creationId="{C03CAC91-7E94-F9B7-F269-0CEF39460F8B}"/>
          </ac:spMkLst>
        </pc:spChg>
      </pc:sldChg>
      <pc:sldChg chg="modSp add mod">
        <pc:chgData name="Taryn Somerville" userId="69027dbc-bab2-498d-a7ad-5b94e4d4fd30" providerId="ADAL" clId="{64C0FA9B-3448-49D0-8605-7B98FAD56807}" dt="2026-05-14T08:01:43.426" v="168"/>
        <pc:sldMkLst>
          <pc:docMk/>
          <pc:sldMk cId="1135326474" sldId="281"/>
        </pc:sldMkLst>
        <pc:spChg chg="mod">
          <ac:chgData name="Taryn Somerville" userId="69027dbc-bab2-498d-a7ad-5b94e4d4fd30" providerId="ADAL" clId="{64C0FA9B-3448-49D0-8605-7B98FAD56807}" dt="2026-05-14T08:01:43.426" v="168"/>
          <ac:spMkLst>
            <pc:docMk/>
            <pc:sldMk cId="1135326474" sldId="281"/>
            <ac:spMk id="5" creationId="{BF7A9AE0-5331-2A3E-6650-B8FAD39412AF}"/>
          </ac:spMkLst>
        </pc:spChg>
      </pc:sldChg>
      <pc:sldChg chg="modSp add mod">
        <pc:chgData name="Taryn Somerville" userId="69027dbc-bab2-498d-a7ad-5b94e4d4fd30" providerId="ADAL" clId="{64C0FA9B-3448-49D0-8605-7B98FAD56807}" dt="2026-05-14T08:02:08.142" v="175" actId="57"/>
        <pc:sldMkLst>
          <pc:docMk/>
          <pc:sldMk cId="1120393545" sldId="282"/>
        </pc:sldMkLst>
        <pc:spChg chg="mod">
          <ac:chgData name="Taryn Somerville" userId="69027dbc-bab2-498d-a7ad-5b94e4d4fd30" providerId="ADAL" clId="{64C0FA9B-3448-49D0-8605-7B98FAD56807}" dt="2026-05-14T08:02:08.142" v="175" actId="57"/>
          <ac:spMkLst>
            <pc:docMk/>
            <pc:sldMk cId="1120393545" sldId="282"/>
            <ac:spMk id="5" creationId="{52717D8F-41D8-B2A0-D3B3-9087629E88B2}"/>
          </ac:spMkLst>
        </pc:spChg>
      </pc:sldChg>
      <pc:sldChg chg="modSp add mod">
        <pc:chgData name="Taryn Somerville" userId="69027dbc-bab2-498d-a7ad-5b94e4d4fd30" providerId="ADAL" clId="{64C0FA9B-3448-49D0-8605-7B98FAD56807}" dt="2026-05-14T08:03:14.955" v="195" actId="12788"/>
        <pc:sldMkLst>
          <pc:docMk/>
          <pc:sldMk cId="1552844586" sldId="283"/>
        </pc:sldMkLst>
        <pc:spChg chg="mod">
          <ac:chgData name="Taryn Somerville" userId="69027dbc-bab2-498d-a7ad-5b94e4d4fd30" providerId="ADAL" clId="{64C0FA9B-3448-49D0-8605-7B98FAD56807}" dt="2026-05-14T08:03:14.955" v="195" actId="12788"/>
          <ac:spMkLst>
            <pc:docMk/>
            <pc:sldMk cId="1552844586" sldId="283"/>
            <ac:spMk id="5" creationId="{9654B095-09A6-E463-387B-BD4D2E824A38}"/>
          </ac:spMkLst>
        </pc:spChg>
      </pc:sldChg>
      <pc:sldChg chg="addSp modSp add mod">
        <pc:chgData name="Taryn Somerville" userId="69027dbc-bab2-498d-a7ad-5b94e4d4fd30" providerId="ADAL" clId="{64C0FA9B-3448-49D0-8605-7B98FAD56807}" dt="2026-05-14T08:04:32.124" v="217" actId="12789"/>
        <pc:sldMkLst>
          <pc:docMk/>
          <pc:sldMk cId="2960501335" sldId="284"/>
        </pc:sldMkLst>
        <pc:spChg chg="add mod">
          <ac:chgData name="Taryn Somerville" userId="69027dbc-bab2-498d-a7ad-5b94e4d4fd30" providerId="ADAL" clId="{64C0FA9B-3448-49D0-8605-7B98FAD56807}" dt="2026-05-14T08:04:32.124" v="217" actId="12789"/>
          <ac:spMkLst>
            <pc:docMk/>
            <pc:sldMk cId="2960501335" sldId="284"/>
            <ac:spMk id="3" creationId="{D04FC2C4-FA74-16D6-6999-146D600AEF85}"/>
          </ac:spMkLst>
        </pc:spChg>
        <pc:spChg chg="mod">
          <ac:chgData name="Taryn Somerville" userId="69027dbc-bab2-498d-a7ad-5b94e4d4fd30" providerId="ADAL" clId="{64C0FA9B-3448-49D0-8605-7B98FAD56807}" dt="2026-05-14T08:02:35.671" v="178" actId="20577"/>
          <ac:spMkLst>
            <pc:docMk/>
            <pc:sldMk cId="2960501335" sldId="284"/>
            <ac:spMk id="5" creationId="{8628D3C4-4446-FAA7-8B7D-6D4D9D5A5047}"/>
          </ac:spMkLst>
        </pc:spChg>
      </pc:sldChg>
      <pc:sldChg chg="delSp modSp add del mod">
        <pc:chgData name="Taryn Somerville" userId="69027dbc-bab2-498d-a7ad-5b94e4d4fd30" providerId="ADAL" clId="{64C0FA9B-3448-49D0-8605-7B98FAD56807}" dt="2026-05-14T08:05:25.181" v="228" actId="47"/>
        <pc:sldMkLst>
          <pc:docMk/>
          <pc:sldMk cId="336792400" sldId="285"/>
        </pc:sldMkLst>
        <pc:spChg chg="del mod">
          <ac:chgData name="Taryn Somerville" userId="69027dbc-bab2-498d-a7ad-5b94e4d4fd30" providerId="ADAL" clId="{64C0FA9B-3448-49D0-8605-7B98FAD56807}" dt="2026-05-14T08:05:17.717" v="224" actId="478"/>
          <ac:spMkLst>
            <pc:docMk/>
            <pc:sldMk cId="336792400" sldId="285"/>
            <ac:spMk id="3" creationId="{BEDC1A5C-6059-2924-5339-736433B638BE}"/>
          </ac:spMkLst>
        </pc:spChg>
      </pc:sldChg>
      <pc:sldChg chg="modSp add mod ord">
        <pc:chgData name="Taryn Somerville" userId="69027dbc-bab2-498d-a7ad-5b94e4d4fd30" providerId="ADAL" clId="{64C0FA9B-3448-49D0-8605-7B98FAD56807}" dt="2026-05-14T08:05:53.289" v="238" actId="12788"/>
        <pc:sldMkLst>
          <pc:docMk/>
          <pc:sldMk cId="850351058" sldId="286"/>
        </pc:sldMkLst>
        <pc:spChg chg="mod">
          <ac:chgData name="Taryn Somerville" userId="69027dbc-bab2-498d-a7ad-5b94e4d4fd30" providerId="ADAL" clId="{64C0FA9B-3448-49D0-8605-7B98FAD56807}" dt="2026-05-14T08:05:53.289" v="238" actId="12788"/>
          <ac:spMkLst>
            <pc:docMk/>
            <pc:sldMk cId="850351058" sldId="286"/>
            <ac:spMk id="5" creationId="{E0A7AEAB-4F48-6C57-514D-1547BC9AED0F}"/>
          </ac:spMkLst>
        </pc:spChg>
      </pc:sldChg>
      <pc:sldChg chg="modSp add mod">
        <pc:chgData name="Taryn Somerville" userId="69027dbc-bab2-498d-a7ad-5b94e4d4fd30" providerId="ADAL" clId="{64C0FA9B-3448-49D0-8605-7B98FAD56807}" dt="2026-05-14T08:08:39.956" v="275" actId="20577"/>
        <pc:sldMkLst>
          <pc:docMk/>
          <pc:sldMk cId="3905540766" sldId="287"/>
        </pc:sldMkLst>
        <pc:spChg chg="mod">
          <ac:chgData name="Taryn Somerville" userId="69027dbc-bab2-498d-a7ad-5b94e4d4fd30" providerId="ADAL" clId="{64C0FA9B-3448-49D0-8605-7B98FAD56807}" dt="2026-05-14T08:08:39.956" v="275" actId="20577"/>
          <ac:spMkLst>
            <pc:docMk/>
            <pc:sldMk cId="3905540766" sldId="287"/>
            <ac:spMk id="5" creationId="{9EEC3D6F-5AF4-4461-6FDE-2786203E6E62}"/>
          </ac:spMkLst>
        </pc:spChg>
      </pc:sldChg>
      <pc:sldChg chg="addSp delSp modSp add mod">
        <pc:chgData name="Taryn Somerville" userId="69027dbc-bab2-498d-a7ad-5b94e4d4fd30" providerId="ADAL" clId="{64C0FA9B-3448-49D0-8605-7B98FAD56807}" dt="2026-05-14T08:09:49.357" v="289"/>
        <pc:sldMkLst>
          <pc:docMk/>
          <pc:sldMk cId="2006370830" sldId="288"/>
        </pc:sldMkLst>
        <pc:spChg chg="add del mod">
          <ac:chgData name="Taryn Somerville" userId="69027dbc-bab2-498d-a7ad-5b94e4d4fd30" providerId="ADAL" clId="{64C0FA9B-3448-49D0-8605-7B98FAD56807}" dt="2026-05-14T08:09:49.357" v="289"/>
          <ac:spMkLst>
            <pc:docMk/>
            <pc:sldMk cId="2006370830" sldId="288"/>
            <ac:spMk id="3" creationId="{4AD86277-5C17-5840-4593-A89A2551ABE5}"/>
          </ac:spMkLst>
        </pc:spChg>
        <pc:spChg chg="add mod">
          <ac:chgData name="Taryn Somerville" userId="69027dbc-bab2-498d-a7ad-5b94e4d4fd30" providerId="ADAL" clId="{64C0FA9B-3448-49D0-8605-7B98FAD56807}" dt="2026-05-14T08:09:26.878" v="285" actId="121"/>
          <ac:spMkLst>
            <pc:docMk/>
            <pc:sldMk cId="2006370830" sldId="288"/>
            <ac:spMk id="4" creationId="{23F94605-E7A8-55E4-3144-8516F3E32BA8}"/>
          </ac:spMkLst>
        </pc:spChg>
        <pc:spChg chg="mod">
          <ac:chgData name="Taryn Somerville" userId="69027dbc-bab2-498d-a7ad-5b94e4d4fd30" providerId="ADAL" clId="{64C0FA9B-3448-49D0-8605-7B98FAD56807}" dt="2026-05-14T08:09:45.980" v="287" actId="14100"/>
          <ac:spMkLst>
            <pc:docMk/>
            <pc:sldMk cId="2006370830" sldId="288"/>
            <ac:spMk id="5" creationId="{B13C2007-7395-028F-911F-8A47070607D1}"/>
          </ac:spMkLst>
        </pc:spChg>
      </pc:sldChg>
      <pc:sldChg chg="modSp add mod">
        <pc:chgData name="Taryn Somerville" userId="69027dbc-bab2-498d-a7ad-5b94e4d4fd30" providerId="ADAL" clId="{64C0FA9B-3448-49D0-8605-7B98FAD56807}" dt="2026-05-14T08:11:33.077" v="307" actId="12788"/>
        <pc:sldMkLst>
          <pc:docMk/>
          <pc:sldMk cId="1827555852" sldId="289"/>
        </pc:sldMkLst>
        <pc:spChg chg="mod">
          <ac:chgData name="Taryn Somerville" userId="69027dbc-bab2-498d-a7ad-5b94e4d4fd30" providerId="ADAL" clId="{64C0FA9B-3448-49D0-8605-7B98FAD56807}" dt="2026-05-14T08:11:33.077" v="307" actId="12788"/>
          <ac:spMkLst>
            <pc:docMk/>
            <pc:sldMk cId="1827555852" sldId="289"/>
            <ac:spMk id="2" creationId="{BD2CD14E-D59C-7BEE-03EB-E0152A1B53C2}"/>
          </ac:spMkLst>
        </pc:spChg>
      </pc:sldChg>
      <pc:sldChg chg="modSp add mod">
        <pc:chgData name="Taryn Somerville" userId="69027dbc-bab2-498d-a7ad-5b94e4d4fd30" providerId="ADAL" clId="{64C0FA9B-3448-49D0-8605-7B98FAD56807}" dt="2026-05-14T08:12:55.144" v="311" actId="12788"/>
        <pc:sldMkLst>
          <pc:docMk/>
          <pc:sldMk cId="2744413649" sldId="290"/>
        </pc:sldMkLst>
        <pc:spChg chg="mod">
          <ac:chgData name="Taryn Somerville" userId="69027dbc-bab2-498d-a7ad-5b94e4d4fd30" providerId="ADAL" clId="{64C0FA9B-3448-49D0-8605-7B98FAD56807}" dt="2026-05-14T08:12:55.144" v="311" actId="12788"/>
          <ac:spMkLst>
            <pc:docMk/>
            <pc:sldMk cId="2744413649" sldId="290"/>
            <ac:spMk id="2" creationId="{816975BD-110E-6938-1F8B-9A88ECCD1788}"/>
          </ac:spMkLst>
        </pc:spChg>
      </pc:sldChg>
      <pc:sldMasterChg chg="delSp mod modSldLayout">
        <pc:chgData name="Taryn Somerville" userId="69027dbc-bab2-498d-a7ad-5b94e4d4fd30" providerId="ADAL" clId="{64C0FA9B-3448-49D0-8605-7B98FAD56807}" dt="2026-05-14T07:50:15.838" v="61"/>
        <pc:sldMasterMkLst>
          <pc:docMk/>
          <pc:sldMasterMk cId="861545524" sldId="2147483660"/>
        </pc:sldMasterMkLst>
        <pc:spChg chg="del">
          <ac:chgData name="Taryn Somerville" userId="69027dbc-bab2-498d-a7ad-5b94e4d4fd30" providerId="ADAL" clId="{64C0FA9B-3448-49D0-8605-7B98FAD56807}" dt="2026-05-14T07:49:08.135" v="53" actId="478"/>
          <ac:spMkLst>
            <pc:docMk/>
            <pc:sldMasterMk cId="861545524" sldId="2147483660"/>
            <ac:spMk id="6" creationId="{57A860CE-669D-483D-BD76-863DDD010FFA}"/>
          </ac:spMkLst>
        </pc:spChg>
        <pc:sldLayoutChg chg="delSp mod">
          <pc:chgData name="Taryn Somerville" userId="69027dbc-bab2-498d-a7ad-5b94e4d4fd30" providerId="ADAL" clId="{64C0FA9B-3448-49D0-8605-7B98FAD56807}" dt="2026-05-14T07:49:28.162" v="59" actId="478"/>
          <pc:sldLayoutMkLst>
            <pc:docMk/>
            <pc:sldMasterMk cId="861545524" sldId="2147483660"/>
            <pc:sldLayoutMk cId="2192020692" sldId="2147483652"/>
          </pc:sldLayoutMkLst>
          <pc:spChg chg="del">
            <ac:chgData name="Taryn Somerville" userId="69027dbc-bab2-498d-a7ad-5b94e4d4fd30" providerId="ADAL" clId="{64C0FA9B-3448-49D0-8605-7B98FAD56807}" dt="2026-05-14T07:49:28.162" v="59" actId="478"/>
            <ac:spMkLst>
              <pc:docMk/>
              <pc:sldMasterMk cId="861545524" sldId="2147483660"/>
              <pc:sldLayoutMk cId="2192020692" sldId="2147483652"/>
              <ac:spMk id="5" creationId="{D6EE402F-29A5-97C8-CCB3-D35C1D1EC61D}"/>
            </ac:spMkLst>
          </pc:spChg>
        </pc:sldLayoutChg>
        <pc:sldLayoutChg chg="delSp mod">
          <pc:chgData name="Taryn Somerville" userId="69027dbc-bab2-498d-a7ad-5b94e4d4fd30" providerId="ADAL" clId="{64C0FA9B-3448-49D0-8605-7B98FAD56807}" dt="2026-05-14T07:49:13.570" v="54" actId="478"/>
          <pc:sldLayoutMkLst>
            <pc:docMk/>
            <pc:sldMasterMk cId="861545524" sldId="2147483660"/>
            <pc:sldLayoutMk cId="1414394765" sldId="2147483661"/>
          </pc:sldLayoutMkLst>
          <pc:spChg chg="del">
            <ac:chgData name="Taryn Somerville" userId="69027dbc-bab2-498d-a7ad-5b94e4d4fd30" providerId="ADAL" clId="{64C0FA9B-3448-49D0-8605-7B98FAD56807}" dt="2026-05-14T07:49:13.570" v="54" actId="478"/>
            <ac:spMkLst>
              <pc:docMk/>
              <pc:sldMasterMk cId="861545524" sldId="2147483660"/>
              <pc:sldLayoutMk cId="1414394765" sldId="2147483661"/>
              <ac:spMk id="3" creationId="{F9EA3749-5E2B-D06D-854E-141C6096E44A}"/>
            </ac:spMkLst>
          </pc:spChg>
        </pc:sldLayoutChg>
        <pc:sldLayoutChg chg="addSp delSp modSp mod">
          <pc:chgData name="Taryn Somerville" userId="69027dbc-bab2-498d-a7ad-5b94e4d4fd30" providerId="ADAL" clId="{64C0FA9B-3448-49D0-8605-7B98FAD56807}" dt="2026-05-14T07:50:00.128" v="60"/>
          <pc:sldLayoutMkLst>
            <pc:docMk/>
            <pc:sldMasterMk cId="861545524" sldId="2147483660"/>
            <pc:sldLayoutMk cId="171847387" sldId="2147483662"/>
          </pc:sldLayoutMkLst>
          <pc:spChg chg="del">
            <ac:chgData name="Taryn Somerville" userId="69027dbc-bab2-498d-a7ad-5b94e4d4fd30" providerId="ADAL" clId="{64C0FA9B-3448-49D0-8605-7B98FAD56807}" dt="2026-05-14T07:49:15.949" v="55" actId="478"/>
            <ac:spMkLst>
              <pc:docMk/>
              <pc:sldMasterMk cId="861545524" sldId="2147483660"/>
              <pc:sldLayoutMk cId="171847387" sldId="2147483662"/>
              <ac:spMk id="8" creationId="{710CB6E4-48A6-9E88-83DA-7D06F8FAFE13}"/>
            </ac:spMkLst>
          </pc:spChg>
          <pc:picChg chg="add mod">
            <ac:chgData name="Taryn Somerville" userId="69027dbc-bab2-498d-a7ad-5b94e4d4fd30" providerId="ADAL" clId="{64C0FA9B-3448-49D0-8605-7B98FAD56807}" dt="2026-05-14T07:50:00.128" v="60"/>
            <ac:picMkLst>
              <pc:docMk/>
              <pc:sldMasterMk cId="861545524" sldId="2147483660"/>
              <pc:sldLayoutMk cId="171847387" sldId="2147483662"/>
              <ac:picMk id="6" creationId="{0E38851E-EBE4-AB76-5560-B87003A94FB1}"/>
            </ac:picMkLst>
          </pc:picChg>
        </pc:sldLayoutChg>
        <pc:sldLayoutChg chg="delSp mod">
          <pc:chgData name="Taryn Somerville" userId="69027dbc-bab2-498d-a7ad-5b94e4d4fd30" providerId="ADAL" clId="{64C0FA9B-3448-49D0-8605-7B98FAD56807}" dt="2026-05-14T07:49:18.770" v="56" actId="478"/>
          <pc:sldLayoutMkLst>
            <pc:docMk/>
            <pc:sldMasterMk cId="861545524" sldId="2147483660"/>
            <pc:sldLayoutMk cId="599983320" sldId="2147483663"/>
          </pc:sldLayoutMkLst>
          <pc:spChg chg="del">
            <ac:chgData name="Taryn Somerville" userId="69027dbc-bab2-498d-a7ad-5b94e4d4fd30" providerId="ADAL" clId="{64C0FA9B-3448-49D0-8605-7B98FAD56807}" dt="2026-05-14T07:49:18.770" v="56" actId="478"/>
            <ac:spMkLst>
              <pc:docMk/>
              <pc:sldMasterMk cId="861545524" sldId="2147483660"/>
              <pc:sldLayoutMk cId="599983320" sldId="2147483663"/>
              <ac:spMk id="8" creationId="{AA2942ED-1D47-33B5-27A2-312736CAD186}"/>
            </ac:spMkLst>
          </pc:spChg>
        </pc:sldLayoutChg>
        <pc:sldLayoutChg chg="addSp delSp modSp mod">
          <pc:chgData name="Taryn Somerville" userId="69027dbc-bab2-498d-a7ad-5b94e4d4fd30" providerId="ADAL" clId="{64C0FA9B-3448-49D0-8605-7B98FAD56807}" dt="2026-05-14T07:50:15.838" v="61"/>
          <pc:sldLayoutMkLst>
            <pc:docMk/>
            <pc:sldMasterMk cId="861545524" sldId="2147483660"/>
            <pc:sldLayoutMk cId="898616755" sldId="2147483666"/>
          </pc:sldLayoutMkLst>
          <pc:spChg chg="del">
            <ac:chgData name="Taryn Somerville" userId="69027dbc-bab2-498d-a7ad-5b94e4d4fd30" providerId="ADAL" clId="{64C0FA9B-3448-49D0-8605-7B98FAD56807}" dt="2026-05-14T07:49:21.610" v="57" actId="478"/>
            <ac:spMkLst>
              <pc:docMk/>
              <pc:sldMasterMk cId="861545524" sldId="2147483660"/>
              <pc:sldLayoutMk cId="898616755" sldId="2147483666"/>
              <ac:spMk id="6" creationId="{7A152413-85EF-F40A-66CD-D04D9AFC5E04}"/>
            </ac:spMkLst>
          </pc:spChg>
          <pc:picChg chg="add mod">
            <ac:chgData name="Taryn Somerville" userId="69027dbc-bab2-498d-a7ad-5b94e4d4fd30" providerId="ADAL" clId="{64C0FA9B-3448-49D0-8605-7B98FAD56807}" dt="2026-05-14T07:50:15.838" v="61"/>
            <ac:picMkLst>
              <pc:docMk/>
              <pc:sldMasterMk cId="861545524" sldId="2147483660"/>
              <pc:sldLayoutMk cId="898616755" sldId="2147483666"/>
              <ac:picMk id="7" creationId="{916587B6-B1DE-356D-2D24-EB2FE10495FE}"/>
            </ac:picMkLst>
          </pc:picChg>
        </pc:sldLayoutChg>
        <pc:sldLayoutChg chg="delSp mod">
          <pc:chgData name="Taryn Somerville" userId="69027dbc-bab2-498d-a7ad-5b94e4d4fd30" providerId="ADAL" clId="{64C0FA9B-3448-49D0-8605-7B98FAD56807}" dt="2026-05-14T07:49:25.450" v="58" actId="478"/>
          <pc:sldLayoutMkLst>
            <pc:docMk/>
            <pc:sldMasterMk cId="861545524" sldId="2147483660"/>
            <pc:sldLayoutMk cId="1647192580" sldId="2147483667"/>
          </pc:sldLayoutMkLst>
          <pc:spChg chg="del">
            <ac:chgData name="Taryn Somerville" userId="69027dbc-bab2-498d-a7ad-5b94e4d4fd30" providerId="ADAL" clId="{64C0FA9B-3448-49D0-8605-7B98FAD56807}" dt="2026-05-14T07:49:25.450" v="58" actId="478"/>
            <ac:spMkLst>
              <pc:docMk/>
              <pc:sldMasterMk cId="861545524" sldId="2147483660"/>
              <pc:sldLayoutMk cId="1647192580" sldId="2147483667"/>
              <ac:spMk id="5" creationId="{CB1C643A-47E1-1E7C-E336-DD8C603CE541}"/>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5/29/2026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96DD222-AF4C-4ED0-8DDB-AABBFE1A2E2E}"/>
              </a:ext>
            </a:extLst>
          </p:cNvPr>
          <p:cNvSpPr/>
          <p:nvPr userDrawn="1"/>
        </p:nvSpPr>
        <p:spPr>
          <a:xfrm>
            <a:off x="0" y="6308203"/>
            <a:ext cx="12192000" cy="549797"/>
          </a:xfrm>
          <a:prstGeom prst="rect">
            <a:avLst/>
          </a:prstGeom>
          <a:solidFill>
            <a:srgbClr val="D67C29">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867493" y="1041400"/>
            <a:ext cx="10444244" cy="2387600"/>
          </a:xfrm>
          <a:effectLst>
            <a:outerShdw blurRad="50800" dist="38100" dir="2700000" algn="tl" rotWithShape="0">
              <a:prstClr val="black">
                <a:alpha val="40000"/>
              </a:prstClr>
            </a:outerShdw>
          </a:effectLst>
        </p:spPr>
        <p:txBody>
          <a:bodyPr lIns="90000" anchor="b">
            <a:normAutofit/>
          </a:bodyPr>
          <a:lstStyle>
            <a:lvl1pPr algn="ctr">
              <a:defRPr sz="6600">
                <a:solidFill>
                  <a:schemeClr val="bg1"/>
                </a:solidFill>
              </a:defRPr>
            </a:lvl1pPr>
          </a:lstStyle>
          <a:p>
            <a:r>
              <a:rPr lang="en-US" dirty="0"/>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867493" y="3568373"/>
            <a:ext cx="10444244" cy="1655762"/>
          </a:xfrm>
          <a:effectLst>
            <a:outerShdw blurRad="50800" dist="38100" dir="2700000" algn="tl" rotWithShape="0">
              <a:prstClr val="black">
                <a:alpha val="40000"/>
              </a:prstClr>
            </a:outerShdw>
          </a:effectLst>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1B2ED0-6EFF-1939-FCB3-1A99E69764F5}"/>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6A9F753-CF8A-2DD0-CF6C-4AFD8BE5E036}"/>
              </a:ext>
            </a:extLst>
          </p:cNvPr>
          <p:cNvSpPr/>
          <p:nvPr userDrawn="1"/>
        </p:nvSpPr>
        <p:spPr>
          <a:xfrm>
            <a:off x="0" y="365124"/>
            <a:ext cx="12192000" cy="6039777"/>
          </a:xfrm>
          <a:prstGeom prst="rect">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873878" y="365125"/>
            <a:ext cx="10444244" cy="1324800"/>
          </a:xfrm>
        </p:spPr>
        <p:txBody>
          <a:bodyPr anchor="b" anchorCtr="0"/>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1825625"/>
            <a:ext cx="10444244" cy="4351338"/>
          </a:xfrm>
        </p:spPr>
        <p:txBody>
          <a:bodyPr lIns="90000" numCol="1" spcCol="288000"/>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pic>
        <p:nvPicPr>
          <p:cNvPr id="6" name="Picture 5">
            <a:extLst>
              <a:ext uri="{FF2B5EF4-FFF2-40B4-BE49-F238E27FC236}">
                <a16:creationId xmlns:a16="http://schemas.microsoft.com/office/drawing/2014/main" id="{0E38851E-EBE4-AB76-5560-B87003A94FB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Tree>
    <p:extLst>
      <p:ext uri="{BB962C8B-B14F-4D97-AF65-F5344CB8AC3E}">
        <p14:creationId xmlns:p14="http://schemas.microsoft.com/office/powerpoint/2010/main" val="17184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A210B6-0DC3-40C5-9A00-113CCE53C0AD}"/>
              </a:ext>
            </a:extLst>
          </p:cNvPr>
          <p:cNvSpPr/>
          <p:nvPr userDrawn="1"/>
        </p:nvSpPr>
        <p:spPr>
          <a:xfrm>
            <a:off x="0" y="6308203"/>
            <a:ext cx="12192000" cy="549797"/>
          </a:xfrm>
          <a:prstGeom prst="rect">
            <a:avLst/>
          </a:prstGeom>
          <a:solidFill>
            <a:srgbClr val="D67C29">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673742"/>
            <a:ext cx="10444244" cy="2852737"/>
          </a:xfrm>
        </p:spPr>
        <p:txBody>
          <a:bodyPr anchor="b">
            <a:normAutofit/>
          </a:bodyPr>
          <a:lstStyle>
            <a:lvl1pPr>
              <a:defRPr sz="42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3686637"/>
            <a:ext cx="10444244"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34D0FF-0D70-9C15-04D8-3956F976F655}"/>
              </a:ext>
            </a:extLst>
          </p:cNvPr>
          <p:cNvSpPr/>
          <p:nvPr userDrawn="1"/>
        </p:nvSpPr>
        <p:spPr>
          <a:xfrm>
            <a:off x="0" y="365124"/>
            <a:ext cx="12192000" cy="6039777"/>
          </a:xfrm>
          <a:prstGeom prst="rect">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E919F19-7FB0-F36E-2E6E-D88503607F24}"/>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365123"/>
            <a:ext cx="10443690" cy="6039778"/>
          </a:xfrm>
        </p:spPr>
        <p:txBody>
          <a:bodyPr anchor="ctr" anchorCtr="0">
            <a:noAutofit/>
          </a:bodyPr>
          <a:lstStyle>
            <a:lvl1pPr>
              <a:defRPr sz="7200"/>
            </a:lvl1pPr>
          </a:lstStyle>
          <a:p>
            <a:r>
              <a:rPr lang="en-US" dirty="0"/>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pic>
        <p:nvPicPr>
          <p:cNvPr id="7" name="Picture 6">
            <a:extLst>
              <a:ext uri="{FF2B5EF4-FFF2-40B4-BE49-F238E27FC236}">
                <a16:creationId xmlns:a16="http://schemas.microsoft.com/office/drawing/2014/main" id="{916587B6-B1DE-356D-2D24-EB2FE10495F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Tree>
    <p:extLst>
      <p:ext uri="{BB962C8B-B14F-4D97-AF65-F5344CB8AC3E}">
        <p14:creationId xmlns:p14="http://schemas.microsoft.com/office/powerpoint/2010/main" val="898616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600085B-89A9-9150-0687-B4BFEBB60658}"/>
              </a:ext>
            </a:extLst>
          </p:cNvPr>
          <p:cNvSpPr/>
          <p:nvPr userDrawn="1"/>
        </p:nvSpPr>
        <p:spPr>
          <a:xfrm>
            <a:off x="0" y="6308203"/>
            <a:ext cx="12192000" cy="549797"/>
          </a:xfrm>
          <a:prstGeom prst="rect">
            <a:avLst/>
          </a:prstGeom>
          <a:solidFill>
            <a:srgbClr val="D67C29">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Tree>
    <p:extLst>
      <p:ext uri="{BB962C8B-B14F-4D97-AF65-F5344CB8AC3E}">
        <p14:creationId xmlns:p14="http://schemas.microsoft.com/office/powerpoint/2010/main" val="1647192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Tree>
    <p:extLst>
      <p:ext uri="{BB962C8B-B14F-4D97-AF65-F5344CB8AC3E}">
        <p14:creationId xmlns:p14="http://schemas.microsoft.com/office/powerpoint/2010/main" val="2192020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p:spPr>
        <p:txBody>
          <a:bodyPr vert="horz" lIns="91440" tIns="45720" rIns="91440" bIns="45720" rtlCol="0" anchor="b" anchorCtr="0">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Tree>
    <p:extLst>
      <p:ext uri="{BB962C8B-B14F-4D97-AF65-F5344CB8AC3E}">
        <p14:creationId xmlns:p14="http://schemas.microsoft.com/office/powerpoint/2010/main" val="861545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67" r:id="rId5"/>
    <p:sldLayoutId id="2147483652" r:id="rId6"/>
  </p:sldLayoutIdLst>
  <p:hf hdr="0" ftr="0" dt="0"/>
  <p:txStyles>
    <p:titleStyle>
      <a:lvl1pPr algn="ctr" defTabSz="914400" rtl="0" eaLnBrk="1" latinLnBrk="0" hangingPunct="1">
        <a:lnSpc>
          <a:spcPct val="90000"/>
        </a:lnSpc>
        <a:spcBef>
          <a:spcPct val="0"/>
        </a:spcBef>
        <a:buNone/>
        <a:defRPr sz="4200" b="1" kern="1200">
          <a:solidFill>
            <a:srgbClr val="D67C29"/>
          </a:solidFill>
          <a:latin typeface="+mj-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6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3350"/>
        </a:solidFill>
        <a:effectLst/>
      </p:bgPr>
    </p:bg>
    <p:spTree>
      <p:nvGrpSpPr>
        <p:cNvPr id="1" name=""/>
        <p:cNvGrpSpPr/>
        <p:nvPr/>
      </p:nvGrpSpPr>
      <p:grpSpPr>
        <a:xfrm>
          <a:off x="0" y="0"/>
          <a:ext cx="0" cy="0"/>
          <a:chOff x="0" y="0"/>
          <a:chExt cx="0" cy="0"/>
        </a:xfrm>
      </p:grpSpPr>
      <p:pic>
        <p:nvPicPr>
          <p:cNvPr id="2" name="Picture 1" descr="A red shield with white text&#10;&#10;Description automatically generated">
            <a:extLst>
              <a:ext uri="{FF2B5EF4-FFF2-40B4-BE49-F238E27FC236}">
                <a16:creationId xmlns:a16="http://schemas.microsoft.com/office/drawing/2014/main" id="{7240B786-8B0A-7A41-401E-DE7643F82EBD}"/>
              </a:ext>
            </a:extLst>
          </p:cNvPr>
          <p:cNvPicPr>
            <a:picLocks noChangeAspect="1"/>
          </p:cNvPicPr>
          <p:nvPr userDrawn="1"/>
        </p:nvPicPr>
        <p:blipFill>
          <a:blip r:embed="rId3">
            <a:extLst>
              <a:ext uri="{28A0092B-C50C-407E-A947-70E740481C1C}">
                <a14:useLocalDpi xmlns:a14="http://schemas.microsoft.com/office/drawing/2010/main" val="0"/>
              </a:ext>
            </a:extLst>
          </a:blip>
          <a:srcRect b="23209"/>
          <a:stretch>
            <a:fillRect/>
          </a:stretch>
        </p:blipFill>
        <p:spPr>
          <a:xfrm>
            <a:off x="4968406" y="2787630"/>
            <a:ext cx="2269565" cy="1282740"/>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B4C4BB-F6EA-4604-80AB-5B493053254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5468" y="5735370"/>
            <a:ext cx="1099008" cy="1099008"/>
          </a:xfrm>
          <a:prstGeom prst="rect">
            <a:avLst/>
          </a:prstGeom>
        </p:spPr>
      </p:pic>
      <p:pic>
        <p:nvPicPr>
          <p:cNvPr id="3" name="Picture 2">
            <a:extLst>
              <a:ext uri="{FF2B5EF4-FFF2-40B4-BE49-F238E27FC236}">
                <a16:creationId xmlns:a16="http://schemas.microsoft.com/office/drawing/2014/main" id="{8CA201D5-2687-829D-0C3E-6A765CF70D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3876" y="1990870"/>
            <a:ext cx="7324249" cy="2520000"/>
          </a:xfrm>
          <a:prstGeom prst="rect">
            <a:avLst/>
          </a:prstGeom>
        </p:spPr>
      </p:pic>
    </p:spTree>
    <p:extLst>
      <p:ext uri="{BB962C8B-B14F-4D97-AF65-F5344CB8AC3E}">
        <p14:creationId xmlns:p14="http://schemas.microsoft.com/office/powerpoint/2010/main" val="3499069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65AD1-5C05-842F-5648-A381B84481E1}"/>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BF7A9AE0-5331-2A3E-6650-B8FAD39412AF}"/>
              </a:ext>
            </a:extLst>
          </p:cNvPr>
          <p:cNvSpPr txBox="1">
            <a:spLocks/>
          </p:cNvSpPr>
          <p:nvPr/>
        </p:nvSpPr>
        <p:spPr>
          <a:xfrm>
            <a:off x="382773" y="365124"/>
            <a:ext cx="1142645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dirty="0">
                <a:solidFill>
                  <a:schemeClr val="accent4">
                    <a:lumMod val="50000"/>
                  </a:schemeClr>
                </a:solidFill>
                <a:latin typeface="+mn-lt"/>
                <a:ea typeface="+mn-lt"/>
                <a:cs typeface="+mn-lt"/>
              </a:rPr>
              <a:t>They said to the man who was cured, “You can’t work on the Sabbath! The law doesn’t allow you to carry that sleeping mat!”</a:t>
            </a:r>
          </a:p>
        </p:txBody>
      </p:sp>
    </p:spTree>
    <p:extLst>
      <p:ext uri="{BB962C8B-B14F-4D97-AF65-F5344CB8AC3E}">
        <p14:creationId xmlns:p14="http://schemas.microsoft.com/office/powerpoint/2010/main" val="1135326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2684B-AEE9-A1DE-F150-A5134D2035B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2717D8F-41D8-B2A0-D3B3-9087629E88B2}"/>
              </a:ext>
            </a:extLst>
          </p:cNvPr>
          <p:cNvSpPr txBox="1">
            <a:spLocks/>
          </p:cNvSpPr>
          <p:nvPr/>
        </p:nvSpPr>
        <p:spPr>
          <a:xfrm>
            <a:off x="382773" y="365124"/>
            <a:ext cx="1142645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11 </a:t>
            </a:r>
            <a:r>
              <a:rPr lang="en-US" sz="6000" b="0" dirty="0">
                <a:solidFill>
                  <a:schemeClr val="accent4">
                    <a:lumMod val="50000"/>
                  </a:schemeClr>
                </a:solidFill>
                <a:latin typeface="+mn-lt"/>
                <a:ea typeface="+mn-lt"/>
                <a:cs typeface="+mn-lt"/>
              </a:rPr>
              <a:t>But he replied, “The man who healed me told me, ‘Pick up your mat and walk.’”</a:t>
            </a:r>
          </a:p>
          <a:p>
            <a:pPr>
              <a:lnSpc>
                <a:spcPct val="100000"/>
              </a:lnSpc>
            </a:pPr>
            <a:r>
              <a:rPr lang="en-US" sz="6000" b="0" baseline="30000" dirty="0">
                <a:solidFill>
                  <a:schemeClr val="accent4">
                    <a:lumMod val="50000"/>
                  </a:schemeClr>
                </a:solidFill>
                <a:latin typeface="+mn-lt"/>
                <a:ea typeface="+mn-lt"/>
                <a:cs typeface="+mn-lt"/>
              </a:rPr>
              <a:t>12 </a:t>
            </a:r>
            <a:r>
              <a:rPr lang="en-US" sz="6000" b="0" dirty="0">
                <a:solidFill>
                  <a:schemeClr val="accent4">
                    <a:lumMod val="50000"/>
                  </a:schemeClr>
                </a:solidFill>
                <a:latin typeface="+mn-lt"/>
                <a:ea typeface="+mn-lt"/>
                <a:cs typeface="+mn-lt"/>
              </a:rPr>
              <a:t>“Who said such a thing as that?” they demanded.</a:t>
            </a:r>
          </a:p>
        </p:txBody>
      </p:sp>
    </p:spTree>
    <p:extLst>
      <p:ext uri="{BB962C8B-B14F-4D97-AF65-F5344CB8AC3E}">
        <p14:creationId xmlns:p14="http://schemas.microsoft.com/office/powerpoint/2010/main" val="1120393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660D3-6F88-E6F6-771A-563236744BA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654B095-09A6-E463-387B-BD4D2E824A38}"/>
              </a:ext>
            </a:extLst>
          </p:cNvPr>
          <p:cNvSpPr txBox="1">
            <a:spLocks/>
          </p:cNvSpPr>
          <p:nvPr/>
        </p:nvSpPr>
        <p:spPr>
          <a:xfrm>
            <a:off x="1242238" y="365124"/>
            <a:ext cx="970752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13 </a:t>
            </a:r>
            <a:r>
              <a:rPr lang="en-US" sz="6000" b="0" dirty="0">
                <a:solidFill>
                  <a:schemeClr val="accent4">
                    <a:lumMod val="50000"/>
                  </a:schemeClr>
                </a:solidFill>
                <a:latin typeface="+mn-lt"/>
                <a:ea typeface="+mn-lt"/>
                <a:cs typeface="+mn-lt"/>
              </a:rPr>
              <a:t>The man didn’t know, for Jesus had disappeared into the crowd.</a:t>
            </a:r>
          </a:p>
        </p:txBody>
      </p:sp>
    </p:spTree>
    <p:extLst>
      <p:ext uri="{BB962C8B-B14F-4D97-AF65-F5344CB8AC3E}">
        <p14:creationId xmlns:p14="http://schemas.microsoft.com/office/powerpoint/2010/main" val="1552844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804AC-4914-34C7-FA19-D93CBBBD20E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8628D3C4-4446-FAA7-8B7D-6D4D9D5A5047}"/>
              </a:ext>
            </a:extLst>
          </p:cNvPr>
          <p:cNvSpPr txBox="1">
            <a:spLocks/>
          </p:cNvSpPr>
          <p:nvPr/>
        </p:nvSpPr>
        <p:spPr>
          <a:xfrm>
            <a:off x="382773" y="365124"/>
            <a:ext cx="1142645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endParaRPr lang="en-US" sz="6000" b="0" dirty="0">
              <a:solidFill>
                <a:schemeClr val="accent4">
                  <a:lumMod val="50000"/>
                </a:schemeClr>
              </a:solidFill>
              <a:latin typeface="+mn-lt"/>
              <a:ea typeface="+mn-lt"/>
              <a:cs typeface="+mn-lt"/>
            </a:endParaRPr>
          </a:p>
        </p:txBody>
      </p:sp>
      <p:sp>
        <p:nvSpPr>
          <p:cNvPr id="3" name="TextBox 2">
            <a:extLst>
              <a:ext uri="{FF2B5EF4-FFF2-40B4-BE49-F238E27FC236}">
                <a16:creationId xmlns:a16="http://schemas.microsoft.com/office/drawing/2014/main" id="{D04FC2C4-FA74-16D6-6999-146D600AEF85}"/>
              </a:ext>
            </a:extLst>
          </p:cNvPr>
          <p:cNvSpPr txBox="1"/>
          <p:nvPr/>
        </p:nvSpPr>
        <p:spPr>
          <a:xfrm>
            <a:off x="450112" y="1074510"/>
            <a:ext cx="11291777" cy="4708981"/>
          </a:xfrm>
          <a:prstGeom prst="rect">
            <a:avLst/>
          </a:prstGeom>
          <a:noFill/>
        </p:spPr>
        <p:txBody>
          <a:bodyPr wrap="square">
            <a:spAutoFit/>
          </a:bodyPr>
          <a:lstStyle/>
          <a:p>
            <a:pPr algn="ctr"/>
            <a:r>
              <a:rPr lang="en-US" sz="6000" b="0" baseline="30000" dirty="0">
                <a:solidFill>
                  <a:schemeClr val="accent4">
                    <a:lumMod val="50000"/>
                  </a:schemeClr>
                </a:solidFill>
                <a:latin typeface="+mn-lt"/>
                <a:ea typeface="+mn-lt"/>
                <a:cs typeface="+mn-lt"/>
              </a:rPr>
              <a:t>14 </a:t>
            </a:r>
            <a:r>
              <a:rPr lang="en-US" sz="6000" b="0" dirty="0">
                <a:solidFill>
                  <a:schemeClr val="accent4">
                    <a:lumMod val="50000"/>
                  </a:schemeClr>
                </a:solidFill>
                <a:latin typeface="+mn-lt"/>
                <a:ea typeface="+mn-lt"/>
                <a:cs typeface="+mn-lt"/>
              </a:rPr>
              <a:t>But afterward Jesus found him in the Temple and told him, “Now you are well; so stop sinning, or something even worse may happen to you.”</a:t>
            </a:r>
            <a:endParaRPr lang="en-AU" sz="6000" dirty="0"/>
          </a:p>
        </p:txBody>
      </p:sp>
    </p:spTree>
    <p:extLst>
      <p:ext uri="{BB962C8B-B14F-4D97-AF65-F5344CB8AC3E}">
        <p14:creationId xmlns:p14="http://schemas.microsoft.com/office/powerpoint/2010/main" val="2960501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0623C-0F23-E830-0B3C-6FE3939AA3CE}"/>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E0A7AEAB-4F48-6C57-514D-1547BC9AED0F}"/>
              </a:ext>
            </a:extLst>
          </p:cNvPr>
          <p:cNvSpPr txBox="1">
            <a:spLocks/>
          </p:cNvSpPr>
          <p:nvPr/>
        </p:nvSpPr>
        <p:spPr>
          <a:xfrm>
            <a:off x="466061" y="365124"/>
            <a:ext cx="11259878"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15</a:t>
            </a:r>
            <a:r>
              <a:rPr lang="en-US" sz="6000" b="0" dirty="0">
                <a:solidFill>
                  <a:schemeClr val="accent4">
                    <a:lumMod val="50000"/>
                  </a:schemeClr>
                </a:solidFill>
                <a:latin typeface="+mn-lt"/>
                <a:ea typeface="+mn-lt"/>
                <a:cs typeface="+mn-lt"/>
              </a:rPr>
              <a:t>Then the man went and told the Jewish leaders that it was Jesus who had healed him.</a:t>
            </a:r>
          </a:p>
          <a:p>
            <a:pPr>
              <a:lnSpc>
                <a:spcPct val="100000"/>
              </a:lnSpc>
            </a:pPr>
            <a:r>
              <a:rPr lang="en-US" sz="6000" b="0" baseline="30000" dirty="0">
                <a:solidFill>
                  <a:schemeClr val="accent4">
                    <a:lumMod val="50000"/>
                  </a:schemeClr>
                </a:solidFill>
                <a:latin typeface="+mn-lt"/>
                <a:ea typeface="+mn-lt"/>
                <a:cs typeface="+mn-lt"/>
              </a:rPr>
              <a:t>16</a:t>
            </a:r>
            <a:r>
              <a:rPr lang="en-US" sz="6000" b="0" dirty="0">
                <a:solidFill>
                  <a:schemeClr val="accent4">
                    <a:lumMod val="50000"/>
                  </a:schemeClr>
                </a:solidFill>
                <a:latin typeface="+mn-lt"/>
                <a:ea typeface="+mn-lt"/>
                <a:cs typeface="+mn-lt"/>
              </a:rPr>
              <a:t>So the Jewish leaders began harassing Jesus for breaking the Sabbath rules.</a:t>
            </a:r>
          </a:p>
        </p:txBody>
      </p:sp>
    </p:spTree>
    <p:extLst>
      <p:ext uri="{BB962C8B-B14F-4D97-AF65-F5344CB8AC3E}">
        <p14:creationId xmlns:p14="http://schemas.microsoft.com/office/powerpoint/2010/main" val="8503510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E79EE-F636-37BD-0261-17F8C54EDFA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EEC3D6F-5AF4-4461-6FDE-2786203E6E62}"/>
              </a:ext>
            </a:extLst>
          </p:cNvPr>
          <p:cNvSpPr txBox="1">
            <a:spLocks/>
          </p:cNvSpPr>
          <p:nvPr/>
        </p:nvSpPr>
        <p:spPr>
          <a:xfrm>
            <a:off x="571500" y="365124"/>
            <a:ext cx="11049001"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17</a:t>
            </a:r>
            <a:r>
              <a:rPr lang="en-US" sz="6000" b="0" dirty="0">
                <a:solidFill>
                  <a:schemeClr val="accent4">
                    <a:lumMod val="50000"/>
                  </a:schemeClr>
                </a:solidFill>
                <a:latin typeface="+mn-lt"/>
                <a:ea typeface="+mn-lt"/>
                <a:cs typeface="+mn-lt"/>
              </a:rPr>
              <a:t>But Jesus replied, “My Father is always working, and so am I.”</a:t>
            </a:r>
          </a:p>
          <a:p>
            <a:pPr>
              <a:lnSpc>
                <a:spcPct val="100000"/>
              </a:lnSpc>
            </a:pPr>
            <a:r>
              <a:rPr lang="en-US" sz="6000" b="0" baseline="30000" dirty="0">
                <a:solidFill>
                  <a:schemeClr val="accent4">
                    <a:lumMod val="50000"/>
                  </a:schemeClr>
                </a:solidFill>
                <a:ea typeface="+mn-lt"/>
                <a:cs typeface="+mn-lt"/>
              </a:rPr>
              <a:t>18</a:t>
            </a:r>
            <a:r>
              <a:rPr lang="en-US" sz="6000" b="0" dirty="0">
                <a:solidFill>
                  <a:schemeClr val="accent4">
                    <a:lumMod val="50000"/>
                  </a:schemeClr>
                </a:solidFill>
                <a:ea typeface="+mn-lt"/>
                <a:cs typeface="+mn-lt"/>
              </a:rPr>
              <a:t>So the Jewish leaders tried all the harder to find </a:t>
            </a:r>
            <a:br>
              <a:rPr lang="en-US" sz="6000" b="0" dirty="0">
                <a:solidFill>
                  <a:schemeClr val="accent4">
                    <a:lumMod val="50000"/>
                  </a:schemeClr>
                </a:solidFill>
                <a:ea typeface="+mn-lt"/>
                <a:cs typeface="+mn-lt"/>
              </a:rPr>
            </a:br>
            <a:r>
              <a:rPr lang="en-US" sz="6000" b="0" dirty="0">
                <a:solidFill>
                  <a:schemeClr val="accent4">
                    <a:lumMod val="50000"/>
                  </a:schemeClr>
                </a:solidFill>
                <a:ea typeface="+mn-lt"/>
                <a:cs typeface="+mn-lt"/>
              </a:rPr>
              <a:t>a way to kill him.</a:t>
            </a:r>
            <a:endParaRPr lang="en-US" sz="6000" b="0" dirty="0">
              <a:solidFill>
                <a:schemeClr val="accent4">
                  <a:lumMod val="50000"/>
                </a:schemeClr>
              </a:solidFill>
              <a:latin typeface="+mn-lt"/>
              <a:ea typeface="+mn-lt"/>
              <a:cs typeface="+mn-lt"/>
            </a:endParaRPr>
          </a:p>
        </p:txBody>
      </p:sp>
    </p:spTree>
    <p:extLst>
      <p:ext uri="{BB962C8B-B14F-4D97-AF65-F5344CB8AC3E}">
        <p14:creationId xmlns:p14="http://schemas.microsoft.com/office/powerpoint/2010/main" val="3905540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DA60A-DC99-D736-6EC4-680090F24AA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B13C2007-7395-028F-911F-8A47070607D1}"/>
              </a:ext>
            </a:extLst>
          </p:cNvPr>
          <p:cNvSpPr txBox="1">
            <a:spLocks/>
          </p:cNvSpPr>
          <p:nvPr/>
        </p:nvSpPr>
        <p:spPr>
          <a:xfrm>
            <a:off x="715925" y="365124"/>
            <a:ext cx="10760150" cy="5497156"/>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dirty="0">
                <a:solidFill>
                  <a:schemeClr val="accent4">
                    <a:lumMod val="50000"/>
                  </a:schemeClr>
                </a:solidFill>
                <a:ea typeface="+mn-lt"/>
                <a:cs typeface="+mn-lt"/>
              </a:rPr>
              <a:t>For he not only broke the Sabbath, he called God his Father, thereby making himself equal with God. </a:t>
            </a:r>
          </a:p>
        </p:txBody>
      </p:sp>
      <p:sp>
        <p:nvSpPr>
          <p:cNvPr id="4" name="TextBox 3">
            <a:extLst>
              <a:ext uri="{FF2B5EF4-FFF2-40B4-BE49-F238E27FC236}">
                <a16:creationId xmlns:a16="http://schemas.microsoft.com/office/drawing/2014/main" id="{23F94605-E7A8-55E4-3144-8516F3E32BA8}"/>
              </a:ext>
            </a:extLst>
          </p:cNvPr>
          <p:cNvSpPr txBox="1"/>
          <p:nvPr/>
        </p:nvSpPr>
        <p:spPr>
          <a:xfrm>
            <a:off x="6941820" y="5215949"/>
            <a:ext cx="4914900" cy="646331"/>
          </a:xfrm>
          <a:prstGeom prst="rect">
            <a:avLst/>
          </a:prstGeom>
          <a:noFill/>
        </p:spPr>
        <p:txBody>
          <a:bodyPr wrap="square">
            <a:spAutoFit/>
          </a:bodyPr>
          <a:lstStyle/>
          <a:p>
            <a:pPr algn="r"/>
            <a:r>
              <a:rPr lang="en-US" sz="3600" dirty="0">
                <a:solidFill>
                  <a:schemeClr val="accent4">
                    <a:lumMod val="50000"/>
                  </a:schemeClr>
                </a:solidFill>
                <a:ea typeface="+mn-lt"/>
                <a:cs typeface="+mn-lt"/>
              </a:rPr>
              <a:t>John 5:1-18 (NLT)</a:t>
            </a:r>
            <a:endParaRPr lang="en-AU" sz="3600" dirty="0"/>
          </a:p>
        </p:txBody>
      </p:sp>
    </p:spTree>
    <p:extLst>
      <p:ext uri="{BB962C8B-B14F-4D97-AF65-F5344CB8AC3E}">
        <p14:creationId xmlns:p14="http://schemas.microsoft.com/office/powerpoint/2010/main" val="2006370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FF1CA-4BBD-ED65-90F2-8A16EF4E5BBA}"/>
              </a:ext>
            </a:extLst>
          </p:cNvPr>
          <p:cNvSpPr>
            <a:spLocks noGrp="1"/>
          </p:cNvSpPr>
          <p:nvPr>
            <p:ph type="title"/>
          </p:nvPr>
        </p:nvSpPr>
        <p:spPr>
          <a:xfrm>
            <a:off x="1409957" y="361506"/>
            <a:ext cx="9372087" cy="6043395"/>
          </a:xfrm>
        </p:spPr>
        <p:txBody>
          <a:bodyPr anchor="ctr">
            <a:normAutofit/>
          </a:bodyPr>
          <a:lstStyle/>
          <a:p>
            <a:r>
              <a:rPr lang="en-US" sz="7200" dirty="0"/>
              <a:t>We are part of the multitude that needs healing</a:t>
            </a:r>
          </a:p>
        </p:txBody>
      </p:sp>
    </p:spTree>
    <p:extLst>
      <p:ext uri="{BB962C8B-B14F-4D97-AF65-F5344CB8AC3E}">
        <p14:creationId xmlns:p14="http://schemas.microsoft.com/office/powerpoint/2010/main" val="39873433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AB158-BA48-88B9-7A49-268D3DBBC7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2CD14E-D59C-7BEE-03EB-E0152A1B53C2}"/>
              </a:ext>
            </a:extLst>
          </p:cNvPr>
          <p:cNvSpPr>
            <a:spLocks noGrp="1"/>
          </p:cNvSpPr>
          <p:nvPr>
            <p:ph type="title"/>
          </p:nvPr>
        </p:nvSpPr>
        <p:spPr>
          <a:xfrm>
            <a:off x="1308948" y="361506"/>
            <a:ext cx="9574105" cy="6043395"/>
          </a:xfrm>
        </p:spPr>
        <p:txBody>
          <a:bodyPr anchor="ctr">
            <a:normAutofit/>
          </a:bodyPr>
          <a:lstStyle/>
          <a:p>
            <a:r>
              <a:rPr lang="en-US" sz="7200" dirty="0"/>
              <a:t>We must actively position ourselves for healing</a:t>
            </a:r>
          </a:p>
        </p:txBody>
      </p:sp>
    </p:spTree>
    <p:extLst>
      <p:ext uri="{BB962C8B-B14F-4D97-AF65-F5344CB8AC3E}">
        <p14:creationId xmlns:p14="http://schemas.microsoft.com/office/powerpoint/2010/main" val="18275558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58147-F7AF-CB11-67B7-46189C1360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6975BD-110E-6938-1F8B-9A88ECCD1788}"/>
              </a:ext>
            </a:extLst>
          </p:cNvPr>
          <p:cNvSpPr>
            <a:spLocks noGrp="1"/>
          </p:cNvSpPr>
          <p:nvPr>
            <p:ph type="title"/>
          </p:nvPr>
        </p:nvSpPr>
        <p:spPr>
          <a:xfrm>
            <a:off x="2029047" y="361506"/>
            <a:ext cx="8133907" cy="6043395"/>
          </a:xfrm>
        </p:spPr>
        <p:txBody>
          <a:bodyPr anchor="ctr">
            <a:normAutofit/>
          </a:bodyPr>
          <a:lstStyle/>
          <a:p>
            <a:r>
              <a:rPr lang="en-US" sz="7200" dirty="0"/>
              <a:t>We must leave behind the things that can’t make us whole</a:t>
            </a:r>
          </a:p>
        </p:txBody>
      </p:sp>
    </p:spTree>
    <p:extLst>
      <p:ext uri="{BB962C8B-B14F-4D97-AF65-F5344CB8AC3E}">
        <p14:creationId xmlns:p14="http://schemas.microsoft.com/office/powerpoint/2010/main" val="2744413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8BF3CA5-C83B-78AE-9DAA-687929CED24F}"/>
              </a:ext>
            </a:extLst>
          </p:cNvPr>
          <p:cNvSpPr>
            <a:spLocks noGrp="1"/>
          </p:cNvSpPr>
          <p:nvPr>
            <p:ph type="ctrTitle"/>
          </p:nvPr>
        </p:nvSpPr>
        <p:spPr>
          <a:xfrm>
            <a:off x="873878" y="733331"/>
            <a:ext cx="10444244" cy="4916031"/>
          </a:xfrm>
        </p:spPr>
        <p:txBody>
          <a:bodyPr anchor="ctr">
            <a:normAutofit/>
          </a:bodyPr>
          <a:lstStyle/>
          <a:p>
            <a:r>
              <a:rPr lang="en-US" sz="8800" dirty="0"/>
              <a:t>Jesus heals the man who could not walk</a:t>
            </a:r>
          </a:p>
        </p:txBody>
      </p:sp>
      <p:pic>
        <p:nvPicPr>
          <p:cNvPr id="4" name="Picture 3">
            <a:extLst>
              <a:ext uri="{FF2B5EF4-FFF2-40B4-BE49-F238E27FC236}">
                <a16:creationId xmlns:a16="http://schemas.microsoft.com/office/drawing/2014/main" id="{A6390190-A283-8A2A-EE90-8B9BAFE425D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2518" y="254734"/>
            <a:ext cx="2106590" cy="716979"/>
          </a:xfrm>
          <a:prstGeom prst="rect">
            <a:avLst/>
          </a:prstGeom>
        </p:spPr>
      </p:pic>
      <p:pic>
        <p:nvPicPr>
          <p:cNvPr id="5" name="Picture 4">
            <a:extLst>
              <a:ext uri="{FF2B5EF4-FFF2-40B4-BE49-F238E27FC236}">
                <a16:creationId xmlns:a16="http://schemas.microsoft.com/office/drawing/2014/main" id="{045A5772-C3A6-6288-F505-7986EA47B6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Tree>
    <p:extLst>
      <p:ext uri="{BB962C8B-B14F-4D97-AF65-F5344CB8AC3E}">
        <p14:creationId xmlns:p14="http://schemas.microsoft.com/office/powerpoint/2010/main" val="26251313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191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ABDC04F-B5AE-D8CC-DA18-16EC6B974002}"/>
              </a:ext>
            </a:extLst>
          </p:cNvPr>
          <p:cNvSpPr txBox="1">
            <a:spLocks/>
          </p:cNvSpPr>
          <p:nvPr/>
        </p:nvSpPr>
        <p:spPr>
          <a:xfrm>
            <a:off x="753140" y="365124"/>
            <a:ext cx="10685721"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dirty="0">
                <a:solidFill>
                  <a:schemeClr val="accent4">
                    <a:lumMod val="50000"/>
                  </a:schemeClr>
                </a:solidFill>
                <a:latin typeface="+mn-lt"/>
                <a:ea typeface="+mn-lt"/>
                <a:cs typeface="+mn-lt"/>
              </a:rPr>
              <a:t>Afterward Jesus returned to Jerusalem for one of the Jewish holy days. </a:t>
            </a:r>
            <a:r>
              <a:rPr lang="en-US" sz="6000" b="0" baseline="30000" dirty="0">
                <a:solidFill>
                  <a:schemeClr val="accent4">
                    <a:lumMod val="50000"/>
                  </a:schemeClr>
                </a:solidFill>
                <a:latin typeface="+mn-lt"/>
                <a:ea typeface="+mn-lt"/>
                <a:cs typeface="+mn-lt"/>
              </a:rPr>
              <a:t>2</a:t>
            </a:r>
            <a:r>
              <a:rPr lang="en-US" sz="6000" b="0" dirty="0">
                <a:solidFill>
                  <a:schemeClr val="accent4">
                    <a:lumMod val="50000"/>
                  </a:schemeClr>
                </a:solidFill>
                <a:latin typeface="+mn-lt"/>
                <a:ea typeface="+mn-lt"/>
                <a:cs typeface="+mn-lt"/>
              </a:rPr>
              <a:t>Inside the city, near the Sheep Gate, was the pool of Bethesda, with five covered porches.</a:t>
            </a:r>
          </a:p>
        </p:txBody>
      </p:sp>
    </p:spTree>
    <p:extLst>
      <p:ext uri="{BB962C8B-B14F-4D97-AF65-F5344CB8AC3E}">
        <p14:creationId xmlns:p14="http://schemas.microsoft.com/office/powerpoint/2010/main" val="856199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279D42-8784-D058-69BA-538C62903F8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1FF5F95-A897-FAC2-60DF-C430D1139308}"/>
              </a:ext>
            </a:extLst>
          </p:cNvPr>
          <p:cNvSpPr txBox="1">
            <a:spLocks/>
          </p:cNvSpPr>
          <p:nvPr/>
        </p:nvSpPr>
        <p:spPr>
          <a:xfrm>
            <a:off x="753140" y="365124"/>
            <a:ext cx="10685721"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3</a:t>
            </a:r>
            <a:r>
              <a:rPr lang="en-US" sz="6000" b="0" dirty="0">
                <a:solidFill>
                  <a:schemeClr val="accent4">
                    <a:lumMod val="50000"/>
                  </a:schemeClr>
                </a:solidFill>
                <a:latin typeface="+mn-lt"/>
                <a:ea typeface="+mn-lt"/>
                <a:cs typeface="+mn-lt"/>
              </a:rPr>
              <a:t>Crowds of sick people—blind, lame, or paralyzed—lay on the porches, </a:t>
            </a:r>
            <a:r>
              <a:rPr lang="en-US" sz="6000" b="0" i="1" dirty="0">
                <a:solidFill>
                  <a:schemeClr val="accent4">
                    <a:lumMod val="50000"/>
                  </a:schemeClr>
                </a:solidFill>
                <a:latin typeface="+mn-lt"/>
                <a:ea typeface="+mn-lt"/>
                <a:cs typeface="+mn-lt"/>
              </a:rPr>
              <a:t>waiting for a certain movement of the water, </a:t>
            </a:r>
          </a:p>
        </p:txBody>
      </p:sp>
    </p:spTree>
    <p:extLst>
      <p:ext uri="{BB962C8B-B14F-4D97-AF65-F5344CB8AC3E}">
        <p14:creationId xmlns:p14="http://schemas.microsoft.com/office/powerpoint/2010/main" val="1240274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7854D-8F8E-73DC-565E-226C11712D4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5309F81-9430-C314-C58B-8BABB646CBE1}"/>
              </a:ext>
            </a:extLst>
          </p:cNvPr>
          <p:cNvSpPr txBox="1">
            <a:spLocks/>
          </p:cNvSpPr>
          <p:nvPr/>
        </p:nvSpPr>
        <p:spPr>
          <a:xfrm>
            <a:off x="653903" y="365124"/>
            <a:ext cx="1088419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4</a:t>
            </a:r>
            <a:r>
              <a:rPr lang="en-US" sz="6000" b="0" i="1" dirty="0">
                <a:solidFill>
                  <a:schemeClr val="accent4">
                    <a:lumMod val="50000"/>
                  </a:schemeClr>
                </a:solidFill>
                <a:latin typeface="+mn-lt"/>
                <a:ea typeface="+mn-lt"/>
                <a:cs typeface="+mn-lt"/>
              </a:rPr>
              <a:t>for an angel of the Lord came from time to time and stirred up the water. And the first person to step in after the water was stirred was healed of whatever disease he had.</a:t>
            </a:r>
          </a:p>
        </p:txBody>
      </p:sp>
    </p:spTree>
    <p:extLst>
      <p:ext uri="{BB962C8B-B14F-4D97-AF65-F5344CB8AC3E}">
        <p14:creationId xmlns:p14="http://schemas.microsoft.com/office/powerpoint/2010/main" val="2318642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41596-C92E-115F-6273-73C7DA75D85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246CC19-FFC0-8F40-275D-8C4EA13EE9FE}"/>
              </a:ext>
            </a:extLst>
          </p:cNvPr>
          <p:cNvSpPr txBox="1">
            <a:spLocks/>
          </p:cNvSpPr>
          <p:nvPr/>
        </p:nvSpPr>
        <p:spPr>
          <a:xfrm>
            <a:off x="382773" y="365124"/>
            <a:ext cx="1142645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5</a:t>
            </a:r>
            <a:r>
              <a:rPr lang="en-US" sz="6000" b="0" dirty="0">
                <a:solidFill>
                  <a:schemeClr val="accent4">
                    <a:lumMod val="50000"/>
                  </a:schemeClr>
                </a:solidFill>
                <a:latin typeface="+mn-lt"/>
                <a:ea typeface="+mn-lt"/>
                <a:cs typeface="+mn-lt"/>
              </a:rPr>
              <a:t>One of the men lying there had been sick for thirty-eight years. </a:t>
            </a:r>
            <a:r>
              <a:rPr lang="en-US" sz="6000" b="0" baseline="30000" dirty="0">
                <a:solidFill>
                  <a:schemeClr val="accent4">
                    <a:lumMod val="50000"/>
                  </a:schemeClr>
                </a:solidFill>
                <a:latin typeface="+mn-lt"/>
                <a:ea typeface="+mn-lt"/>
                <a:cs typeface="+mn-lt"/>
              </a:rPr>
              <a:t>6</a:t>
            </a:r>
            <a:r>
              <a:rPr lang="en-US" sz="6000" b="0" dirty="0">
                <a:solidFill>
                  <a:schemeClr val="accent4">
                    <a:lumMod val="50000"/>
                  </a:schemeClr>
                </a:solidFill>
                <a:latin typeface="+mn-lt"/>
                <a:ea typeface="+mn-lt"/>
                <a:cs typeface="+mn-lt"/>
              </a:rPr>
              <a:t>When Jesus saw him and knew he had been ill for a long time, he asked him, “Would you like to get well?”</a:t>
            </a:r>
          </a:p>
        </p:txBody>
      </p:sp>
    </p:spTree>
    <p:extLst>
      <p:ext uri="{BB962C8B-B14F-4D97-AF65-F5344CB8AC3E}">
        <p14:creationId xmlns:p14="http://schemas.microsoft.com/office/powerpoint/2010/main" val="3240251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ED3CE-A3C9-6A3D-76A7-BC02DBC1C07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514813D-4445-415F-8457-FE480ED07677}"/>
              </a:ext>
            </a:extLst>
          </p:cNvPr>
          <p:cNvSpPr txBox="1">
            <a:spLocks/>
          </p:cNvSpPr>
          <p:nvPr/>
        </p:nvSpPr>
        <p:spPr>
          <a:xfrm>
            <a:off x="382773" y="365124"/>
            <a:ext cx="1142645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7</a:t>
            </a:r>
            <a:r>
              <a:rPr lang="en-US" sz="6000" b="0" dirty="0">
                <a:solidFill>
                  <a:schemeClr val="accent4">
                    <a:lumMod val="50000"/>
                  </a:schemeClr>
                </a:solidFill>
                <a:latin typeface="+mn-lt"/>
                <a:ea typeface="+mn-lt"/>
                <a:cs typeface="+mn-lt"/>
              </a:rPr>
              <a:t>“I can’t, sir,” the sick man said, “for I have no one to put me into the pool when the water bubbles up. Someone else always gets there ahead of me.”</a:t>
            </a:r>
          </a:p>
        </p:txBody>
      </p:sp>
    </p:spTree>
    <p:extLst>
      <p:ext uri="{BB962C8B-B14F-4D97-AF65-F5344CB8AC3E}">
        <p14:creationId xmlns:p14="http://schemas.microsoft.com/office/powerpoint/2010/main" val="2996656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D8FE7-A9F0-727E-025A-D8FBA3DF446E}"/>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F739F9A-634D-BE13-4DC1-C0B11593B7B6}"/>
              </a:ext>
            </a:extLst>
          </p:cNvPr>
          <p:cNvSpPr txBox="1">
            <a:spLocks/>
          </p:cNvSpPr>
          <p:nvPr/>
        </p:nvSpPr>
        <p:spPr>
          <a:xfrm>
            <a:off x="382773" y="365124"/>
            <a:ext cx="1142645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8</a:t>
            </a:r>
            <a:r>
              <a:rPr lang="en-US" sz="6000" b="0" dirty="0">
                <a:solidFill>
                  <a:schemeClr val="accent4">
                    <a:lumMod val="50000"/>
                  </a:schemeClr>
                </a:solidFill>
                <a:latin typeface="+mn-lt"/>
                <a:ea typeface="+mn-lt"/>
                <a:cs typeface="+mn-lt"/>
              </a:rPr>
              <a:t>Jesus told him, “Stand up, pick up your mat, and walk!”</a:t>
            </a:r>
          </a:p>
        </p:txBody>
      </p:sp>
    </p:spTree>
    <p:extLst>
      <p:ext uri="{BB962C8B-B14F-4D97-AF65-F5344CB8AC3E}">
        <p14:creationId xmlns:p14="http://schemas.microsoft.com/office/powerpoint/2010/main" val="1653079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5BEE9-919C-D93E-1EDB-488E70CD36B2}"/>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03CAC91-7E94-F9B7-F269-0CEF39460F8B}"/>
              </a:ext>
            </a:extLst>
          </p:cNvPr>
          <p:cNvSpPr txBox="1">
            <a:spLocks/>
          </p:cNvSpPr>
          <p:nvPr/>
        </p:nvSpPr>
        <p:spPr>
          <a:xfrm>
            <a:off x="382773" y="365124"/>
            <a:ext cx="11426455" cy="6039777"/>
          </a:xfrm>
          <a:prstGeom prst="rect">
            <a:avLst/>
          </a:prstGeom>
        </p:spPr>
        <p:txBody>
          <a:bodyPr anchor="ctr">
            <a:normAutofit/>
          </a:bodyPr>
          <a:lstStyle>
            <a:lvl1pPr algn="ctr" defTabSz="914400" rtl="0" eaLnBrk="1" latinLnBrk="0" hangingPunct="1">
              <a:lnSpc>
                <a:spcPct val="90000"/>
              </a:lnSpc>
              <a:spcBef>
                <a:spcPct val="0"/>
              </a:spcBef>
              <a:buNone/>
              <a:defRPr sz="4200" b="1" kern="1200">
                <a:solidFill>
                  <a:srgbClr val="007037"/>
                </a:solidFill>
                <a:latin typeface="+mj-lt"/>
                <a:ea typeface="+mj-ea"/>
                <a:cs typeface="+mj-cs"/>
              </a:defRPr>
            </a:lvl1pPr>
          </a:lstStyle>
          <a:p>
            <a:pPr>
              <a:lnSpc>
                <a:spcPct val="100000"/>
              </a:lnSpc>
            </a:pPr>
            <a:r>
              <a:rPr lang="en-US" sz="6000" b="0" baseline="30000" dirty="0">
                <a:solidFill>
                  <a:schemeClr val="accent4">
                    <a:lumMod val="50000"/>
                  </a:schemeClr>
                </a:solidFill>
                <a:latin typeface="+mn-lt"/>
                <a:ea typeface="+mn-lt"/>
                <a:cs typeface="+mn-lt"/>
              </a:rPr>
              <a:t>9</a:t>
            </a:r>
            <a:r>
              <a:rPr lang="en-US" sz="6000" b="0" dirty="0">
                <a:solidFill>
                  <a:schemeClr val="accent4">
                    <a:lumMod val="50000"/>
                  </a:schemeClr>
                </a:solidFill>
                <a:latin typeface="+mn-lt"/>
                <a:ea typeface="+mn-lt"/>
                <a:cs typeface="+mn-lt"/>
              </a:rPr>
              <a:t>Instantly, the man was healed! He rolled up his sleeping mat and began walking! But this miracle happened on the Sabbath, </a:t>
            </a:r>
            <a:r>
              <a:rPr lang="en-US" sz="6000" b="0" baseline="30000" dirty="0">
                <a:solidFill>
                  <a:schemeClr val="accent4">
                    <a:lumMod val="50000"/>
                  </a:schemeClr>
                </a:solidFill>
                <a:latin typeface="+mn-lt"/>
                <a:ea typeface="+mn-lt"/>
                <a:cs typeface="+mn-lt"/>
              </a:rPr>
              <a:t>10</a:t>
            </a:r>
            <a:r>
              <a:rPr lang="en-US" sz="6000" b="0" dirty="0">
                <a:solidFill>
                  <a:schemeClr val="accent4">
                    <a:lumMod val="50000"/>
                  </a:schemeClr>
                </a:solidFill>
                <a:latin typeface="+mn-lt"/>
                <a:ea typeface="+mn-lt"/>
                <a:cs typeface="+mn-lt"/>
              </a:rPr>
              <a:t>so the Jewish leaders objected. </a:t>
            </a:r>
          </a:p>
        </p:txBody>
      </p:sp>
    </p:spTree>
    <p:extLst>
      <p:ext uri="{BB962C8B-B14F-4D97-AF65-F5344CB8AC3E}">
        <p14:creationId xmlns:p14="http://schemas.microsoft.com/office/powerpoint/2010/main" val="875557813"/>
      </p:ext>
    </p:extLst>
  </p:cSld>
  <p:clrMapOvr>
    <a:masterClrMapping/>
  </p:clrMapOvr>
</p:sld>
</file>

<file path=ppt/theme/theme1.xml><?xml version="1.0" encoding="utf-8"?>
<a:theme xmlns:a="http://schemas.openxmlformats.org/drawingml/2006/main" name="1_Office Theme">
  <a:themeElements>
    <a:clrScheme name="7 Signs">
      <a:dk1>
        <a:sysClr val="windowText" lastClr="000000"/>
      </a:dk1>
      <a:lt1>
        <a:srgbClr val="FFFFFF"/>
      </a:lt1>
      <a:dk2>
        <a:srgbClr val="82BFCB"/>
      </a:dk2>
      <a:lt2>
        <a:srgbClr val="0070C0"/>
      </a:lt2>
      <a:accent1>
        <a:srgbClr val="00828A"/>
      </a:accent1>
      <a:accent2>
        <a:srgbClr val="6B3A66"/>
      </a:accent2>
      <a:accent3>
        <a:srgbClr val="EDA615"/>
      </a:accent3>
      <a:accent4>
        <a:srgbClr val="DE761C"/>
      </a:accent4>
      <a:accent5>
        <a:srgbClr val="954F72"/>
      </a:accent5>
      <a:accent6>
        <a:srgbClr val="0085E8"/>
      </a:accent6>
      <a:hlink>
        <a:srgbClr val="003450"/>
      </a:hlink>
      <a:folHlink>
        <a:srgbClr val="E53241"/>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CF8FA7C2-2CED-6246-ABD6-0979C202BDDE}"/>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24C7CD84-EB58-C441-9548-3436DF31268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23cacf04a42ddf2d0b23de78dab08dea">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11ae1366083b4b3e8293608495a0b993"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1ad1f5a0-fa71-4dab-a083-db26db2596cf">
      <UserInfo>
        <DisplayName>Sue Arundell</DisplayName>
        <AccountId>2782</AccountId>
        <AccountType/>
      </UserInfo>
      <UserInfo>
        <DisplayName>Matt Allensby</DisplayName>
        <AccountId>2077</AccountId>
        <AccountType/>
      </UserInfo>
    </SharedWithUsers>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2D0604F-3E03-4EBB-B9C0-5C93A4FD3E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d1f5a0-fa71-4dab-a083-db26db2596cf"/>
    <ds:schemaRef ds:uri="583f0f69-01e1-46ca-86b7-e30e323048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ED74F41-8B89-43AA-90AE-6260BF2FA137}">
  <ds:schemaRefs>
    <ds:schemaRef ds:uri="http://purl.org/dc/elements/1.1/"/>
    <ds:schemaRef ds:uri="http://schemas.microsoft.com/office/infopath/2007/PartnerControls"/>
    <ds:schemaRef ds:uri="7357dd1f-699d-4d79-9a3b-b8d4e997a419"/>
    <ds:schemaRef ds:uri="http://schemas.microsoft.com/sharepoint/v3"/>
    <ds:schemaRef ds:uri="http://schemas.microsoft.com/office/2006/documentManagement/types"/>
    <ds:schemaRef ds:uri="http://purl.org/dc/dcmitype/"/>
    <ds:schemaRef ds:uri="http://schemas.microsoft.com/office/2006/metadata/properties"/>
    <ds:schemaRef ds:uri="http://purl.org/dc/terms/"/>
    <ds:schemaRef ds:uri="http://schemas.openxmlformats.org/package/2006/metadata/core-properties"/>
    <ds:schemaRef ds:uri="b7e36264-b76b-4546-857f-03fce5c6ba07"/>
    <ds:schemaRef ds:uri="http://www.w3.org/XML/1998/namespace"/>
    <ds:schemaRef ds:uri="1ad1f5a0-fa71-4dab-a083-db26db2596cf"/>
    <ds:schemaRef ds:uri="583f0f69-01e1-46ca-86b7-e30e32304800"/>
  </ds:schemaRefs>
</ds:datastoreItem>
</file>

<file path=customXml/itemProps3.xml><?xml version="1.0" encoding="utf-8"?>
<ds:datastoreItem xmlns:ds="http://schemas.openxmlformats.org/officeDocument/2006/customXml" ds:itemID="{D6B0CABB-74DC-46F6-9DA1-D60A0FFB233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172</TotalTime>
  <Words>456</Words>
  <Application>Microsoft Office PowerPoint</Application>
  <PresentationFormat>Widescreen</PresentationFormat>
  <Paragraphs>22</Paragraphs>
  <Slides>20</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20</vt:i4>
      </vt:variant>
    </vt:vector>
  </HeadingPairs>
  <TitlesOfParts>
    <vt:vector size="25" baseType="lpstr">
      <vt:lpstr>Arial</vt:lpstr>
      <vt:lpstr>Avenir Next LT Pro</vt:lpstr>
      <vt:lpstr>Calibri</vt:lpstr>
      <vt:lpstr>1_Office Theme</vt:lpstr>
      <vt:lpstr>Custom Design</vt:lpstr>
      <vt:lpstr>PowerPoint Presentation</vt:lpstr>
      <vt:lpstr>Jesus heals the man who could not walk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 are part of the multitude that needs healing</vt:lpstr>
      <vt:lpstr>We must actively position ourselves for healing</vt:lpstr>
      <vt:lpstr>We must leave behind the things that can’t make us whole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Isabelle Freckelton</dc:creator>
  <cp:lastModifiedBy>Taryn Somerville</cp:lastModifiedBy>
  <cp:revision>3</cp:revision>
  <dcterms:created xsi:type="dcterms:W3CDTF">2025-12-11T23:41:42Z</dcterms:created>
  <dcterms:modified xsi:type="dcterms:W3CDTF">2026-05-29T05:37:27Z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