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22"/>
  </p:notesMasterIdLst>
  <p:sldIdLst>
    <p:sldId id="270" r:id="rId6"/>
    <p:sldId id="269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72" r:id="rId18"/>
    <p:sldId id="284" r:id="rId19"/>
    <p:sldId id="285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863"/>
    <a:srgbClr val="017B88"/>
    <a:srgbClr val="CF7D61"/>
    <a:srgbClr val="444C67"/>
    <a:srgbClr val="003350"/>
    <a:srgbClr val="D67C29"/>
    <a:srgbClr val="9F0039"/>
    <a:srgbClr val="9D285C"/>
    <a:srgbClr val="C45D3C"/>
    <a:srgbClr val="3C0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1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99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undo custSel modSld">
      <pc:chgData name="Taryn Somerville" userId="69027dbc-bab2-498d-a7ad-5b94e4d4fd30" providerId="ADAL" clId="{64C0FA9B-3448-49D0-8605-7B98FAD56807}" dt="2026-05-28T01:46:15.046" v="20" actId="207"/>
      <pc:docMkLst>
        <pc:docMk/>
      </pc:docMkLst>
      <pc:sldChg chg="addSp delSp modSp mod">
        <pc:chgData name="Taryn Somerville" userId="69027dbc-bab2-498d-a7ad-5b94e4d4fd30" providerId="ADAL" clId="{64C0FA9B-3448-49D0-8605-7B98FAD56807}" dt="2026-05-28T01:45:32.108" v="9" actId="207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28T01:45:32.108" v="9" actId="207"/>
          <ac:spMkLst>
            <pc:docMk/>
            <pc:sldMk cId="856199767" sldId="274"/>
            <ac:spMk id="5" creationId="{0A7C2691-79BE-AD35-ED7B-84CD11722CFD}"/>
          </ac:spMkLst>
        </pc:spChg>
      </pc:sldChg>
      <pc:sldChg chg="modSp mod">
        <pc:chgData name="Taryn Somerville" userId="69027dbc-bab2-498d-a7ad-5b94e4d4fd30" providerId="ADAL" clId="{64C0FA9B-3448-49D0-8605-7B98FAD56807}" dt="2026-05-28T01:45:37.763" v="10" actId="207"/>
        <pc:sldMkLst>
          <pc:docMk/>
          <pc:sldMk cId="691242536" sldId="275"/>
        </pc:sldMkLst>
        <pc:spChg chg="mod">
          <ac:chgData name="Taryn Somerville" userId="69027dbc-bab2-498d-a7ad-5b94e4d4fd30" providerId="ADAL" clId="{64C0FA9B-3448-49D0-8605-7B98FAD56807}" dt="2026-05-28T01:45:37.763" v="10" actId="207"/>
          <ac:spMkLst>
            <pc:docMk/>
            <pc:sldMk cId="691242536" sldId="275"/>
            <ac:spMk id="5" creationId="{954B793B-D7CC-CA04-3DA7-ABAC696EB48E}"/>
          </ac:spMkLst>
        </pc:spChg>
      </pc:sldChg>
      <pc:sldChg chg="modSp mod">
        <pc:chgData name="Taryn Somerville" userId="69027dbc-bab2-498d-a7ad-5b94e4d4fd30" providerId="ADAL" clId="{64C0FA9B-3448-49D0-8605-7B98FAD56807}" dt="2026-05-28T01:45:28.577" v="8" actId="207"/>
        <pc:sldMkLst>
          <pc:docMk/>
          <pc:sldMk cId="1039237070" sldId="276"/>
        </pc:sldMkLst>
        <pc:spChg chg="mod">
          <ac:chgData name="Taryn Somerville" userId="69027dbc-bab2-498d-a7ad-5b94e4d4fd30" providerId="ADAL" clId="{64C0FA9B-3448-49D0-8605-7B98FAD56807}" dt="2026-05-28T01:45:28.577" v="8" actId="207"/>
          <ac:spMkLst>
            <pc:docMk/>
            <pc:sldMk cId="1039237070" sldId="276"/>
            <ac:spMk id="5" creationId="{4E432E89-4488-BF06-D50D-903F87C6A21D}"/>
          </ac:spMkLst>
        </pc:spChg>
      </pc:sldChg>
      <pc:sldChg chg="modSp mod">
        <pc:chgData name="Taryn Somerville" userId="69027dbc-bab2-498d-a7ad-5b94e4d4fd30" providerId="ADAL" clId="{64C0FA9B-3448-49D0-8605-7B98FAD56807}" dt="2026-05-28T01:45:45.688" v="13" actId="207"/>
        <pc:sldMkLst>
          <pc:docMk/>
          <pc:sldMk cId="3564688624" sldId="277"/>
        </pc:sldMkLst>
        <pc:spChg chg="mod">
          <ac:chgData name="Taryn Somerville" userId="69027dbc-bab2-498d-a7ad-5b94e4d4fd30" providerId="ADAL" clId="{64C0FA9B-3448-49D0-8605-7B98FAD56807}" dt="2026-05-28T01:45:45.688" v="13" actId="207"/>
          <ac:spMkLst>
            <pc:docMk/>
            <pc:sldMk cId="3564688624" sldId="277"/>
            <ac:spMk id="5" creationId="{F803F426-6681-2730-5124-9BB798BE8C39}"/>
          </ac:spMkLst>
        </pc:spChg>
      </pc:sldChg>
      <pc:sldChg chg="modSp mod">
        <pc:chgData name="Taryn Somerville" userId="69027dbc-bab2-498d-a7ad-5b94e4d4fd30" providerId="ADAL" clId="{64C0FA9B-3448-49D0-8605-7B98FAD56807}" dt="2026-05-28T01:45:51.777" v="14" actId="207"/>
        <pc:sldMkLst>
          <pc:docMk/>
          <pc:sldMk cId="2256162047" sldId="278"/>
        </pc:sldMkLst>
        <pc:spChg chg="mod">
          <ac:chgData name="Taryn Somerville" userId="69027dbc-bab2-498d-a7ad-5b94e4d4fd30" providerId="ADAL" clId="{64C0FA9B-3448-49D0-8605-7B98FAD56807}" dt="2026-05-28T01:45:51.777" v="14" actId="207"/>
          <ac:spMkLst>
            <pc:docMk/>
            <pc:sldMk cId="2256162047" sldId="278"/>
            <ac:spMk id="5" creationId="{606E2660-D4E9-FEE7-371D-B19129BE7D84}"/>
          </ac:spMkLst>
        </pc:spChg>
      </pc:sldChg>
      <pc:sldChg chg="modSp mod">
        <pc:chgData name="Taryn Somerville" userId="69027dbc-bab2-498d-a7ad-5b94e4d4fd30" providerId="ADAL" clId="{64C0FA9B-3448-49D0-8605-7B98FAD56807}" dt="2026-05-28T01:45:54.845" v="15" actId="207"/>
        <pc:sldMkLst>
          <pc:docMk/>
          <pc:sldMk cId="1770086302" sldId="279"/>
        </pc:sldMkLst>
        <pc:spChg chg="mod">
          <ac:chgData name="Taryn Somerville" userId="69027dbc-bab2-498d-a7ad-5b94e4d4fd30" providerId="ADAL" clId="{64C0FA9B-3448-49D0-8605-7B98FAD56807}" dt="2026-05-28T01:45:54.845" v="15" actId="207"/>
          <ac:spMkLst>
            <pc:docMk/>
            <pc:sldMk cId="1770086302" sldId="279"/>
            <ac:spMk id="5" creationId="{39604D00-679E-00D7-74FB-43ADE77C8A17}"/>
          </ac:spMkLst>
        </pc:spChg>
      </pc:sldChg>
      <pc:sldChg chg="modSp mod">
        <pc:chgData name="Taryn Somerville" userId="69027dbc-bab2-498d-a7ad-5b94e4d4fd30" providerId="ADAL" clId="{64C0FA9B-3448-49D0-8605-7B98FAD56807}" dt="2026-05-28T01:45:58.728" v="16" actId="207"/>
        <pc:sldMkLst>
          <pc:docMk/>
          <pc:sldMk cId="1567490228" sldId="280"/>
        </pc:sldMkLst>
        <pc:spChg chg="mod">
          <ac:chgData name="Taryn Somerville" userId="69027dbc-bab2-498d-a7ad-5b94e4d4fd30" providerId="ADAL" clId="{64C0FA9B-3448-49D0-8605-7B98FAD56807}" dt="2026-05-28T01:45:58.728" v="16" actId="207"/>
          <ac:spMkLst>
            <pc:docMk/>
            <pc:sldMk cId="1567490228" sldId="280"/>
            <ac:spMk id="5" creationId="{53EA1C19-4A48-914D-2EA7-727046281E05}"/>
          </ac:spMkLst>
        </pc:spChg>
      </pc:sldChg>
      <pc:sldChg chg="modSp mod">
        <pc:chgData name="Taryn Somerville" userId="69027dbc-bab2-498d-a7ad-5b94e4d4fd30" providerId="ADAL" clId="{64C0FA9B-3448-49D0-8605-7B98FAD56807}" dt="2026-05-28T01:46:03.737" v="17" actId="207"/>
        <pc:sldMkLst>
          <pc:docMk/>
          <pc:sldMk cId="4121022194" sldId="281"/>
        </pc:sldMkLst>
        <pc:spChg chg="mod">
          <ac:chgData name="Taryn Somerville" userId="69027dbc-bab2-498d-a7ad-5b94e4d4fd30" providerId="ADAL" clId="{64C0FA9B-3448-49D0-8605-7B98FAD56807}" dt="2026-05-28T01:46:03.737" v="17" actId="207"/>
          <ac:spMkLst>
            <pc:docMk/>
            <pc:sldMk cId="4121022194" sldId="281"/>
            <ac:spMk id="5" creationId="{C7296D06-2949-95D0-983D-A422C8D39B1F}"/>
          </ac:spMkLst>
        </pc:spChg>
      </pc:sldChg>
      <pc:sldChg chg="modSp mod">
        <pc:chgData name="Taryn Somerville" userId="69027dbc-bab2-498d-a7ad-5b94e4d4fd30" providerId="ADAL" clId="{64C0FA9B-3448-49D0-8605-7B98FAD56807}" dt="2026-05-28T01:46:08.179" v="18" actId="207"/>
        <pc:sldMkLst>
          <pc:docMk/>
          <pc:sldMk cId="57522706" sldId="282"/>
        </pc:sldMkLst>
        <pc:spChg chg="mod">
          <ac:chgData name="Taryn Somerville" userId="69027dbc-bab2-498d-a7ad-5b94e4d4fd30" providerId="ADAL" clId="{64C0FA9B-3448-49D0-8605-7B98FAD56807}" dt="2026-05-28T01:46:08.179" v="18" actId="207"/>
          <ac:spMkLst>
            <pc:docMk/>
            <pc:sldMk cId="57522706" sldId="282"/>
            <ac:spMk id="5" creationId="{A063B9B4-3C44-632F-4736-30BA6E761A1C}"/>
          </ac:spMkLst>
        </pc:spChg>
      </pc:sldChg>
      <pc:sldChg chg="modSp mod">
        <pc:chgData name="Taryn Somerville" userId="69027dbc-bab2-498d-a7ad-5b94e4d4fd30" providerId="ADAL" clId="{64C0FA9B-3448-49D0-8605-7B98FAD56807}" dt="2026-05-28T01:46:15.046" v="20" actId="207"/>
        <pc:sldMkLst>
          <pc:docMk/>
          <pc:sldMk cId="2696315282" sldId="283"/>
        </pc:sldMkLst>
        <pc:spChg chg="mod">
          <ac:chgData name="Taryn Somerville" userId="69027dbc-bab2-498d-a7ad-5b94e4d4fd30" providerId="ADAL" clId="{64C0FA9B-3448-49D0-8605-7B98FAD56807}" dt="2026-05-28T01:46:15.046" v="20" actId="207"/>
          <ac:spMkLst>
            <pc:docMk/>
            <pc:sldMk cId="2696315282" sldId="283"/>
            <ac:spMk id="2" creationId="{5469FFDB-E8D8-84F0-09DD-2D2129C4D204}"/>
          </ac:spMkLst>
        </pc:spChg>
        <pc:spChg chg="mod">
          <ac:chgData name="Taryn Somerville" userId="69027dbc-bab2-498d-a7ad-5b94e4d4fd30" providerId="ADAL" clId="{64C0FA9B-3448-49D0-8605-7B98FAD56807}" dt="2026-05-28T01:46:12.560" v="19" actId="207"/>
          <ac:spMkLst>
            <pc:docMk/>
            <pc:sldMk cId="2696315282" sldId="283"/>
            <ac:spMk id="5" creationId="{F256F17F-CE09-9153-831E-1BD3EE41AD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123114-9663-3148-BC1F-7A29E9DAA8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503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6DD222-AF4C-4ED0-8DDB-AABBFE1A2E2E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017B88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247D33-9434-FEEE-EC59-D38B832E56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A210B6-0DC3-40C5-9A00-113CCE53C0AD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017B88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673742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3686637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234D0FF-0D70-9C15-04D8-3956F976F655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919F19-7FB0-F36E-2E6E-D88503607F24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2193925"/>
            <a:ext cx="10443690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53CBC3-7E9D-BD1C-B5E8-5418D34E97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00085B-89A9-9150-0687-B4BFEBB60658}"/>
              </a:ext>
            </a:extLst>
          </p:cNvPr>
          <p:cNvSpPr/>
          <p:nvPr userDrawn="1"/>
        </p:nvSpPr>
        <p:spPr>
          <a:xfrm>
            <a:off x="0" y="6308203"/>
            <a:ext cx="12192000" cy="549797"/>
          </a:xfrm>
          <a:prstGeom prst="rect">
            <a:avLst/>
          </a:prstGeom>
          <a:solidFill>
            <a:srgbClr val="017B88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52" r:id="rId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017B88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3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shield with white text&#10;&#10;Description automatically generated">
            <a:extLst>
              <a:ext uri="{FF2B5EF4-FFF2-40B4-BE49-F238E27FC236}">
                <a16:creationId xmlns:a16="http://schemas.microsoft.com/office/drawing/2014/main" id="{353C32CA-5696-941C-0E5D-3E8A30BE25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9"/>
          <a:stretch>
            <a:fillRect/>
          </a:stretch>
        </p:blipFill>
        <p:spPr>
          <a:xfrm>
            <a:off x="4968406" y="2787630"/>
            <a:ext cx="2269565" cy="128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902E3C9-2BCC-18CA-336D-35296C031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091904"/>
            <a:ext cx="7772400" cy="26741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B4C4BB-F6EA-4604-80AB-5B4930532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68" y="5735370"/>
            <a:ext cx="1099008" cy="109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69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2C8A93-00E1-F1CC-93BD-77BE4ACC8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7296D06-2949-95D0-983D-A422C8D39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175" y="365124"/>
            <a:ext cx="9931651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12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When they had all had enough to eat, he said to his disciples, “Gather the pieces that are left over. Let nothing be wasted.”</a:t>
            </a:r>
          </a:p>
        </p:txBody>
      </p:sp>
    </p:spTree>
    <p:extLst>
      <p:ext uri="{BB962C8B-B14F-4D97-AF65-F5344CB8AC3E}">
        <p14:creationId xmlns:p14="http://schemas.microsoft.com/office/powerpoint/2010/main" val="4121022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F29CA9-61B5-6E45-199A-6526F82E4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063B9B4-3C44-632F-4736-30BA6E761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175" y="365124"/>
            <a:ext cx="9931651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13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So they gathered them and filled twelve baskets with the pieces of the five barley loaves left over by those who had eaten.​</a:t>
            </a:r>
          </a:p>
        </p:txBody>
      </p:sp>
    </p:spTree>
    <p:extLst>
      <p:ext uri="{BB962C8B-B14F-4D97-AF65-F5344CB8AC3E}">
        <p14:creationId xmlns:p14="http://schemas.microsoft.com/office/powerpoint/2010/main" val="57522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9C943-8490-941F-3AEC-B96D4ADAD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256F17F-CE09-9153-831E-1BD3EE41A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31" y="365124"/>
            <a:ext cx="11334939" cy="5553649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14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After the people saw the sign Jesus performed, they began to say, “Surely this is the Prophet who is to come into the world.”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69FFDB-E8D8-84F0-09DD-2D2129C4D204}"/>
              </a:ext>
            </a:extLst>
          </p:cNvPr>
          <p:cNvSpPr txBox="1"/>
          <p:nvPr/>
        </p:nvSpPr>
        <p:spPr>
          <a:xfrm>
            <a:off x="6932676" y="5272442"/>
            <a:ext cx="4914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600" b="0" dirty="0">
                <a:solidFill>
                  <a:srgbClr val="145863"/>
                </a:solidFill>
                <a:ea typeface="+mn-lt"/>
                <a:cs typeface="+mn-lt"/>
              </a:rPr>
              <a:t>John 6:1-14 (NIV)</a:t>
            </a:r>
            <a:endParaRPr lang="en-AU" sz="3600" dirty="0">
              <a:solidFill>
                <a:srgbClr val="1458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15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76657AB-AE01-AAB0-B31E-0B514DFC2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362139"/>
            <a:ext cx="10442575" cy="6042763"/>
          </a:xfrm>
        </p:spPr>
        <p:txBody>
          <a:bodyPr anchor="ctr">
            <a:normAutofit/>
          </a:bodyPr>
          <a:lstStyle/>
          <a:p>
            <a:r>
              <a:rPr lang="en-US" sz="7200" dirty="0"/>
              <a:t>Jesus is attentive to human need</a:t>
            </a:r>
          </a:p>
        </p:txBody>
      </p:sp>
    </p:spTree>
    <p:extLst>
      <p:ext uri="{BB962C8B-B14F-4D97-AF65-F5344CB8AC3E}">
        <p14:creationId xmlns:p14="http://schemas.microsoft.com/office/powerpoint/2010/main" val="398734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F43FC-D4F2-0221-2EB1-1171916A5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7F66D33-E75C-B006-1906-449723084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362139"/>
            <a:ext cx="10442575" cy="6042763"/>
          </a:xfrm>
        </p:spPr>
        <p:txBody>
          <a:bodyPr anchor="ctr">
            <a:normAutofit/>
          </a:bodyPr>
          <a:lstStyle/>
          <a:p>
            <a:r>
              <a:rPr lang="en-US" sz="7200" dirty="0"/>
              <a:t>Jesus can work with anything</a:t>
            </a:r>
          </a:p>
        </p:txBody>
      </p:sp>
    </p:spTree>
    <p:extLst>
      <p:ext uri="{BB962C8B-B14F-4D97-AF65-F5344CB8AC3E}">
        <p14:creationId xmlns:p14="http://schemas.microsoft.com/office/powerpoint/2010/main" val="763934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E2D165-E38B-91DC-9522-F41CE01FC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2BC16E5-2581-D42E-FC04-CB591EF62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2" y="362139"/>
            <a:ext cx="10442575" cy="6042763"/>
          </a:xfrm>
        </p:spPr>
        <p:txBody>
          <a:bodyPr anchor="ctr">
            <a:normAutofit/>
          </a:bodyPr>
          <a:lstStyle/>
          <a:p>
            <a:r>
              <a:rPr lang="en-US" sz="7200" dirty="0"/>
              <a:t>Jesus excels in the impossible</a:t>
            </a:r>
          </a:p>
        </p:txBody>
      </p:sp>
    </p:spTree>
    <p:extLst>
      <p:ext uri="{BB962C8B-B14F-4D97-AF65-F5344CB8AC3E}">
        <p14:creationId xmlns:p14="http://schemas.microsoft.com/office/powerpoint/2010/main" val="4512731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390190-A283-8A2A-EE90-8B9BAFE42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2519" y="254734"/>
            <a:ext cx="2106587" cy="716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5A5772-C3A6-6288-F505-7986EA47B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92992" y="5746945"/>
            <a:ext cx="1099008" cy="1099008"/>
          </a:xfrm>
          <a:prstGeom prst="rect">
            <a:avLst/>
          </a:prstGeom>
        </p:spPr>
      </p:pic>
      <p:sp>
        <p:nvSpPr>
          <p:cNvPr id="2" name="Title 5">
            <a:extLst>
              <a:ext uri="{FF2B5EF4-FFF2-40B4-BE49-F238E27FC236}">
                <a16:creationId xmlns:a16="http://schemas.microsoft.com/office/drawing/2014/main" id="{A152B5A9-902C-4732-4B5C-ED27575A1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5046" y="740664"/>
            <a:ext cx="9921909" cy="4645152"/>
          </a:xfrm>
        </p:spPr>
        <p:txBody>
          <a:bodyPr anchor="ctr">
            <a:normAutofit/>
          </a:bodyPr>
          <a:lstStyle/>
          <a:p>
            <a:r>
              <a:rPr lang="en-US" sz="8800" dirty="0"/>
              <a:t>Jesus feeds the great crowd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A7C2691-79BE-AD35-ED7B-84CD1172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75" y="365124"/>
            <a:ext cx="11455651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Some time after this, Jesus crossed to the far shore of the Sea of Galilee (that is, the Sea of Tiberias), </a:t>
            </a: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2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and a great crowd of people followed him because they saw the signs he had performed by healing the sick.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AC319-EF10-BAC4-2ABB-D64A605E2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54B793B-D7CC-CA04-3DA7-ABAC696EB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248" y="365124"/>
            <a:ext cx="10245505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3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Then Jesus went up on a mountainside and sat down with his disciples. </a:t>
            </a: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4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The Jewish Passover Festival was near.</a:t>
            </a:r>
          </a:p>
        </p:txBody>
      </p:sp>
    </p:spTree>
    <p:extLst>
      <p:ext uri="{BB962C8B-B14F-4D97-AF65-F5344CB8AC3E}">
        <p14:creationId xmlns:p14="http://schemas.microsoft.com/office/powerpoint/2010/main" val="69124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0AEC7-1C4F-81FF-9CF1-676B64DF9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E432E89-4488-BF06-D50D-903F87C6A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3248" y="365124"/>
            <a:ext cx="10245505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5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When Jesus looked up and saw a great crowd coming toward him, he said to Philip, “Where shall we buy bread for these people to eat?”</a:t>
            </a:r>
          </a:p>
        </p:txBody>
      </p:sp>
    </p:spTree>
    <p:extLst>
      <p:ext uri="{BB962C8B-B14F-4D97-AF65-F5344CB8AC3E}">
        <p14:creationId xmlns:p14="http://schemas.microsoft.com/office/powerpoint/2010/main" val="1039237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A42BE-A900-52EC-0161-309399FEF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803F426-6681-2730-5124-9BB798BE8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06" y="365124"/>
            <a:ext cx="11072388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6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He asked this only to test him, for he already had in mind what he was going to do. </a:t>
            </a: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7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Philip answered him, “It would take more than half a year’s wages to buy enough bread for each one to have a bite!”</a:t>
            </a:r>
          </a:p>
        </p:txBody>
      </p:sp>
    </p:spTree>
    <p:extLst>
      <p:ext uri="{BB962C8B-B14F-4D97-AF65-F5344CB8AC3E}">
        <p14:creationId xmlns:p14="http://schemas.microsoft.com/office/powerpoint/2010/main" val="3564688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687C3-8AB8-006F-E2D7-97EEFCFE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06E2660-D4E9-FEE7-371D-B19129BE7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759" y="365124"/>
            <a:ext cx="10580482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8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Another of his disciples, Andrew, Simon Peter’s brother, spoke up, </a:t>
            </a: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9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“Here is a boy with five small barley loaves and two small fish, but how far will they go among so many?”</a:t>
            </a:r>
          </a:p>
        </p:txBody>
      </p:sp>
    </p:spTree>
    <p:extLst>
      <p:ext uri="{BB962C8B-B14F-4D97-AF65-F5344CB8AC3E}">
        <p14:creationId xmlns:p14="http://schemas.microsoft.com/office/powerpoint/2010/main" val="22561620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BDEB2-FF75-BA82-09D7-F718B512C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9604D00-679E-00D7-74FB-43ADE77C8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175" y="365124"/>
            <a:ext cx="9931651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10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Jesus said, “Have the people sit down.” There was plenty of grass in that place, and they sat down (about five thousand men were there).</a:t>
            </a:r>
          </a:p>
        </p:txBody>
      </p:sp>
    </p:spTree>
    <p:extLst>
      <p:ext uri="{BB962C8B-B14F-4D97-AF65-F5344CB8AC3E}">
        <p14:creationId xmlns:p14="http://schemas.microsoft.com/office/powerpoint/2010/main" val="1770086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B53606-B42E-4ED9-D471-87325E31C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3EA1C19-4A48-914D-2EA7-72704628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175" y="365124"/>
            <a:ext cx="9931651" cy="603977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5400" b="0" baseline="3000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11</a:t>
            </a:r>
            <a:r>
              <a:rPr lang="en-US" sz="5400" b="0" dirty="0">
                <a:solidFill>
                  <a:srgbClr val="145863"/>
                </a:solidFill>
                <a:latin typeface="+mn-lt"/>
                <a:ea typeface="+mn-lt"/>
                <a:cs typeface="+mn-lt"/>
              </a:rPr>
              <a:t>Jesus then took the loaves, gave thanks, and distributed to those who were seated as much as they wanted. He did the same with the fish.</a:t>
            </a:r>
          </a:p>
        </p:txBody>
      </p:sp>
    </p:spTree>
    <p:extLst>
      <p:ext uri="{BB962C8B-B14F-4D97-AF65-F5344CB8AC3E}">
        <p14:creationId xmlns:p14="http://schemas.microsoft.com/office/powerpoint/2010/main" val="156749022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24C7CD84-EB58-C441-9548-3436DF31268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7357dd1f-699d-4d79-9a3b-b8d4e997a419"/>
    <ds:schemaRef ds:uri="b7e36264-b76b-4546-857f-03fce5c6ba07"/>
    <ds:schemaRef ds:uri="http://schemas.microsoft.com/sharepoint/v3"/>
    <ds:schemaRef ds:uri="http://purl.org/dc/dcmitype/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A2B4CB09-3B02-4D44-90C5-F7ABE153A9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354</Words>
  <Application>Microsoft Office PowerPoint</Application>
  <PresentationFormat>Widescreen</PresentationFormat>
  <Paragraphs>16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Avenir Next LT Pro</vt:lpstr>
      <vt:lpstr>Calibri</vt:lpstr>
      <vt:lpstr>1_Office Theme</vt:lpstr>
      <vt:lpstr>Custom Design</vt:lpstr>
      <vt:lpstr>PowerPoint Presentation</vt:lpstr>
      <vt:lpstr>Jesus feeds the great crowd</vt:lpstr>
      <vt:lpstr>Some time after this, Jesus crossed to the far shore of the Sea of Galilee (that is, the Sea of Tiberias), 2and a great crowd of people followed him because they saw the signs he had performed by healing the sick.</vt:lpstr>
      <vt:lpstr>3Then Jesus went up on a mountainside and sat down with his disciples. 4The Jewish Passover Festival was near.</vt:lpstr>
      <vt:lpstr>5When Jesus looked up and saw a great crowd coming toward him, he said to Philip, “Where shall we buy bread for these people to eat?”</vt:lpstr>
      <vt:lpstr>6He asked this only to test him, for he already had in mind what he was going to do. 7Philip answered him, “It would take more than half a year’s wages to buy enough bread for each one to have a bite!”</vt:lpstr>
      <vt:lpstr>8Another of his disciples, Andrew, Simon Peter’s brother, spoke up, 9“Here is a boy with five small barley loaves and two small fish, but how far will they go among so many?”</vt:lpstr>
      <vt:lpstr>10Jesus said, “Have the people sit down.” There was plenty of grass in that place, and they sat down (about five thousand men were there).</vt:lpstr>
      <vt:lpstr>11Jesus then took the loaves, gave thanks, and distributed to those who were seated as much as they wanted. He did the same with the fish.</vt:lpstr>
      <vt:lpstr>12When they had all had enough to eat, he said to his disciples, “Gather the pieces that are left over. Let nothing be wasted.”</vt:lpstr>
      <vt:lpstr>13So they gathered them and filled twelve baskets with the pieces of the five barley loaves left over by those who had eaten.​</vt:lpstr>
      <vt:lpstr>14After the people saw the sign Jesus performed, they began to say, “Surely this is the Prophet who is to come into the world.”</vt:lpstr>
      <vt:lpstr>Jesus is attentive to human need</vt:lpstr>
      <vt:lpstr>Jesus can work with anything</vt:lpstr>
      <vt:lpstr>Jesus excels in the impossible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4</cp:revision>
  <dcterms:created xsi:type="dcterms:W3CDTF">2025-12-11T23:41:42Z</dcterms:created>
  <dcterms:modified xsi:type="dcterms:W3CDTF">2026-05-29T05:57:25Z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