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4"/>
    <p:sldMasterId id="2147483672" r:id="rId5"/>
  </p:sldMasterIdLst>
  <p:notesMasterIdLst>
    <p:notesMasterId r:id="rId19"/>
  </p:notesMasterIdLst>
  <p:sldIdLst>
    <p:sldId id="270" r:id="rId6"/>
    <p:sldId id="269" r:id="rId7"/>
    <p:sldId id="272" r:id="rId8"/>
    <p:sldId id="284" r:id="rId9"/>
    <p:sldId id="275" r:id="rId10"/>
    <p:sldId id="276" r:id="rId11"/>
    <p:sldId id="277" r:id="rId12"/>
    <p:sldId id="278" r:id="rId13"/>
    <p:sldId id="285" r:id="rId14"/>
    <p:sldId id="274" r:id="rId15"/>
    <p:sldId id="282" r:id="rId16"/>
    <p:sldId id="283" r:id="rId17"/>
    <p:sldId id="271"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D285C"/>
    <a:srgbClr val="3C0C00"/>
    <a:srgbClr val="003350"/>
    <a:srgbClr val="273848"/>
    <a:srgbClr val="C45D3C"/>
    <a:srgbClr val="22327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5EFEAEB-D268-45FD-9334-F609EC94C028}" v="191" dt="2026-05-28T02:13:20.46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5" d="100"/>
          <a:sy n="105" d="100"/>
        </p:scale>
        <p:origin x="798"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aryn Somerville" userId="69027dbc-bab2-498d-a7ad-5b94e4d4fd30" providerId="ADAL" clId="{64C0FA9B-3448-49D0-8605-7B98FAD56807}"/>
    <pc:docChg chg="undo custSel addSld delSld modSld addMainMaster delMainMaster modMainMaster">
      <pc:chgData name="Taryn Somerville" userId="69027dbc-bab2-498d-a7ad-5b94e4d4fd30" providerId="ADAL" clId="{64C0FA9B-3448-49D0-8605-7B98FAD56807}" dt="2026-05-28T02:13:20.469" v="235" actId="478"/>
      <pc:docMkLst>
        <pc:docMk/>
      </pc:docMkLst>
      <pc:sldChg chg="del">
        <pc:chgData name="Taryn Somerville" userId="69027dbc-bab2-498d-a7ad-5b94e4d4fd30" providerId="ADAL" clId="{64C0FA9B-3448-49D0-8605-7B98FAD56807}" dt="2026-05-28T01:53:54.461" v="154" actId="47"/>
        <pc:sldMkLst>
          <pc:docMk/>
          <pc:sldMk cId="3731830491" sldId="264"/>
        </pc:sldMkLst>
      </pc:sldChg>
      <pc:sldChg chg="delSp mod">
        <pc:chgData name="Taryn Somerville" userId="69027dbc-bab2-498d-a7ad-5b94e4d4fd30" providerId="ADAL" clId="{64C0FA9B-3448-49D0-8605-7B98FAD56807}" dt="2026-05-21T06:34:50.566" v="0" actId="478"/>
        <pc:sldMkLst>
          <pc:docMk/>
          <pc:sldMk cId="2625131307" sldId="269"/>
        </pc:sldMkLst>
      </pc:sldChg>
      <pc:sldChg chg="addSp delSp mod">
        <pc:chgData name="Taryn Somerville" userId="69027dbc-bab2-498d-a7ad-5b94e4d4fd30" providerId="ADAL" clId="{64C0FA9B-3448-49D0-8605-7B98FAD56807}" dt="2026-05-28T00:59:43.223" v="37" actId="478"/>
        <pc:sldMkLst>
          <pc:docMk/>
          <pc:sldMk cId="3499069001" sldId="270"/>
        </pc:sldMkLst>
        <pc:spChg chg="del">
          <ac:chgData name="Taryn Somerville" userId="69027dbc-bab2-498d-a7ad-5b94e4d4fd30" providerId="ADAL" clId="{64C0FA9B-3448-49D0-8605-7B98FAD56807}" dt="2026-05-28T00:58:54.550" v="32" actId="478"/>
          <ac:spMkLst>
            <pc:docMk/>
            <pc:sldMk cId="3499069001" sldId="270"/>
            <ac:spMk id="2" creationId="{7681C443-6F0E-1EE9-0162-63C8FFC60C42}"/>
          </ac:spMkLst>
        </pc:spChg>
        <pc:picChg chg="add del">
          <ac:chgData name="Taryn Somerville" userId="69027dbc-bab2-498d-a7ad-5b94e4d4fd30" providerId="ADAL" clId="{64C0FA9B-3448-49D0-8605-7B98FAD56807}" dt="2026-05-28T00:59:43.223" v="37" actId="478"/>
          <ac:picMkLst>
            <pc:docMk/>
            <pc:sldMk cId="3499069001" sldId="270"/>
            <ac:picMk id="11" creationId="{C2B4C4BB-F6EA-4604-80AB-5B4930532546}"/>
          </ac:picMkLst>
        </pc:picChg>
      </pc:sldChg>
      <pc:sldChg chg="delSp mod">
        <pc:chgData name="Taryn Somerville" userId="69027dbc-bab2-498d-a7ad-5b94e4d4fd30" providerId="ADAL" clId="{64C0FA9B-3448-49D0-8605-7B98FAD56807}" dt="2026-05-28T01:54:13.547" v="155" actId="478"/>
        <pc:sldMkLst>
          <pc:docMk/>
          <pc:sldMk cId="1161191704" sldId="271"/>
        </pc:sldMkLst>
        <pc:spChg chg="del">
          <ac:chgData name="Taryn Somerville" userId="69027dbc-bab2-498d-a7ad-5b94e4d4fd30" providerId="ADAL" clId="{64C0FA9B-3448-49D0-8605-7B98FAD56807}" dt="2026-05-28T01:54:13.547" v="155" actId="478"/>
          <ac:spMkLst>
            <pc:docMk/>
            <pc:sldMk cId="1161191704" sldId="271"/>
            <ac:spMk id="4" creationId="{EF14E098-F6F0-5A32-2C4A-E785FAB6942B}"/>
          </ac:spMkLst>
        </pc:spChg>
      </pc:sldChg>
      <pc:sldChg chg="addSp delSp modSp mod modClrScheme chgLayout">
        <pc:chgData name="Taryn Somerville" userId="69027dbc-bab2-498d-a7ad-5b94e4d4fd30" providerId="ADAL" clId="{64C0FA9B-3448-49D0-8605-7B98FAD56807}" dt="2026-05-28T02:13:20.469" v="235" actId="478"/>
        <pc:sldMkLst>
          <pc:docMk/>
          <pc:sldMk cId="3987343378" sldId="272"/>
        </pc:sldMkLst>
        <pc:spChg chg="mod ord">
          <ac:chgData name="Taryn Somerville" userId="69027dbc-bab2-498d-a7ad-5b94e4d4fd30" providerId="ADAL" clId="{64C0FA9B-3448-49D0-8605-7B98FAD56807}" dt="2026-05-28T01:57:13.934" v="186" actId="207"/>
          <ac:spMkLst>
            <pc:docMk/>
            <pc:sldMk cId="3987343378" sldId="272"/>
            <ac:spMk id="2" creationId="{41DFF1CA-4BBD-ED65-90F2-8A16EF4E5BBA}"/>
          </ac:spMkLst>
        </pc:spChg>
        <pc:spChg chg="del mod ord">
          <ac:chgData name="Taryn Somerville" userId="69027dbc-bab2-498d-a7ad-5b94e4d4fd30" providerId="ADAL" clId="{64C0FA9B-3448-49D0-8605-7B98FAD56807}" dt="2026-05-28T02:13:20.469" v="235" actId="478"/>
          <ac:spMkLst>
            <pc:docMk/>
            <pc:sldMk cId="3987343378" sldId="272"/>
            <ac:spMk id="3" creationId="{EE737690-B05A-555A-46F8-E6B960D7B6DF}"/>
          </ac:spMkLst>
        </pc:spChg>
        <pc:spChg chg="add del mod ord">
          <ac:chgData name="Taryn Somerville" userId="69027dbc-bab2-498d-a7ad-5b94e4d4fd30" providerId="ADAL" clId="{64C0FA9B-3448-49D0-8605-7B98FAD56807}" dt="2026-05-28T01:55:12.774" v="158" actId="478"/>
          <ac:spMkLst>
            <pc:docMk/>
            <pc:sldMk cId="3987343378" sldId="272"/>
            <ac:spMk id="4" creationId="{9C160ECE-7209-D50B-0538-7A07A10111C8}"/>
          </ac:spMkLst>
        </pc:spChg>
      </pc:sldChg>
      <pc:sldChg chg="del">
        <pc:chgData name="Taryn Somerville" userId="69027dbc-bab2-498d-a7ad-5b94e4d4fd30" providerId="ADAL" clId="{64C0FA9B-3448-49D0-8605-7B98FAD56807}" dt="2026-05-28T01:53:52.195" v="153" actId="47"/>
        <pc:sldMkLst>
          <pc:docMk/>
          <pc:sldMk cId="3802091127" sldId="273"/>
        </pc:sldMkLst>
      </pc:sldChg>
      <pc:sldChg chg="delSp modSp mod modClrScheme chgLayout">
        <pc:chgData name="Taryn Somerville" userId="69027dbc-bab2-498d-a7ad-5b94e4d4fd30" providerId="ADAL" clId="{64C0FA9B-3448-49D0-8605-7B98FAD56807}" dt="2026-05-28T02:12:43.930" v="226" actId="478"/>
        <pc:sldMkLst>
          <pc:docMk/>
          <pc:sldMk cId="856199767" sldId="274"/>
        </pc:sldMkLst>
        <pc:spChg chg="mod ord">
          <ac:chgData name="Taryn Somerville" userId="69027dbc-bab2-498d-a7ad-5b94e4d4fd30" providerId="ADAL" clId="{64C0FA9B-3448-49D0-8605-7B98FAD56807}" dt="2026-05-28T01:57:37.079" v="189" actId="700"/>
          <ac:spMkLst>
            <pc:docMk/>
            <pc:sldMk cId="856199767" sldId="274"/>
            <ac:spMk id="2" creationId="{137FB184-6DD8-D234-5387-BC24C266E1AC}"/>
          </ac:spMkLst>
        </pc:spChg>
        <pc:spChg chg="del mod ord">
          <ac:chgData name="Taryn Somerville" userId="69027dbc-bab2-498d-a7ad-5b94e4d4fd30" providerId="ADAL" clId="{64C0FA9B-3448-49D0-8605-7B98FAD56807}" dt="2026-05-28T02:12:43.930" v="226" actId="478"/>
          <ac:spMkLst>
            <pc:docMk/>
            <pc:sldMk cId="856199767" sldId="274"/>
            <ac:spMk id="4" creationId="{7D6F39C0-2A0A-888D-D0C1-BE732D5CAC17}"/>
          </ac:spMkLst>
        </pc:spChg>
      </pc:sldChg>
      <pc:sldChg chg="delSp modSp mod modClrScheme chgLayout">
        <pc:chgData name="Taryn Somerville" userId="69027dbc-bab2-498d-a7ad-5b94e4d4fd30" providerId="ADAL" clId="{64C0FA9B-3448-49D0-8605-7B98FAD56807}" dt="2026-05-28T02:13:14.320" v="233" actId="478"/>
        <pc:sldMkLst>
          <pc:docMk/>
          <pc:sldMk cId="3875538186" sldId="275"/>
        </pc:sldMkLst>
        <pc:spChg chg="mod ord">
          <ac:chgData name="Taryn Somerville" userId="69027dbc-bab2-498d-a7ad-5b94e4d4fd30" providerId="ADAL" clId="{64C0FA9B-3448-49D0-8605-7B98FAD56807}" dt="2026-05-28T01:59:54.390" v="210" actId="207"/>
          <ac:spMkLst>
            <pc:docMk/>
            <pc:sldMk cId="3875538186" sldId="275"/>
            <ac:spMk id="2" creationId="{332CA567-456E-5DB3-0516-1663DF438F7C}"/>
          </ac:spMkLst>
        </pc:spChg>
        <pc:spChg chg="del mod ord">
          <ac:chgData name="Taryn Somerville" userId="69027dbc-bab2-498d-a7ad-5b94e4d4fd30" providerId="ADAL" clId="{64C0FA9B-3448-49D0-8605-7B98FAD56807}" dt="2026-05-28T02:13:14.320" v="233" actId="478"/>
          <ac:spMkLst>
            <pc:docMk/>
            <pc:sldMk cId="3875538186" sldId="275"/>
            <ac:spMk id="3" creationId="{BEFC2F21-A908-AFBE-83C0-30D35535295B}"/>
          </ac:spMkLst>
        </pc:spChg>
      </pc:sldChg>
      <pc:sldChg chg="delSp modSp mod modClrScheme chgLayout">
        <pc:chgData name="Taryn Somerville" userId="69027dbc-bab2-498d-a7ad-5b94e4d4fd30" providerId="ADAL" clId="{64C0FA9B-3448-49D0-8605-7B98FAD56807}" dt="2026-05-28T02:13:09.833" v="232" actId="478"/>
        <pc:sldMkLst>
          <pc:docMk/>
          <pc:sldMk cId="2010438630" sldId="276"/>
        </pc:sldMkLst>
        <pc:spChg chg="mod ord">
          <ac:chgData name="Taryn Somerville" userId="69027dbc-bab2-498d-a7ad-5b94e4d4fd30" providerId="ADAL" clId="{64C0FA9B-3448-49D0-8605-7B98FAD56807}" dt="2026-05-28T01:59:28.800" v="206" actId="12788"/>
          <ac:spMkLst>
            <pc:docMk/>
            <pc:sldMk cId="2010438630" sldId="276"/>
            <ac:spMk id="2" creationId="{13EE558F-8E09-001F-7C1E-DF006B050268}"/>
          </ac:spMkLst>
        </pc:spChg>
        <pc:spChg chg="del mod ord">
          <ac:chgData name="Taryn Somerville" userId="69027dbc-bab2-498d-a7ad-5b94e4d4fd30" providerId="ADAL" clId="{64C0FA9B-3448-49D0-8605-7B98FAD56807}" dt="2026-05-28T02:13:09.833" v="232" actId="478"/>
          <ac:spMkLst>
            <pc:docMk/>
            <pc:sldMk cId="2010438630" sldId="276"/>
            <ac:spMk id="3" creationId="{F62A7A41-9900-658D-AFBC-53F87BDB32FB}"/>
          </ac:spMkLst>
        </pc:spChg>
      </pc:sldChg>
      <pc:sldChg chg="delSp modSp mod modClrScheme chgLayout">
        <pc:chgData name="Taryn Somerville" userId="69027dbc-bab2-498d-a7ad-5b94e4d4fd30" providerId="ADAL" clId="{64C0FA9B-3448-49D0-8605-7B98FAD56807}" dt="2026-05-28T02:13:06.313" v="231" actId="478"/>
        <pc:sldMkLst>
          <pc:docMk/>
          <pc:sldMk cId="3916998026" sldId="277"/>
        </pc:sldMkLst>
        <pc:spChg chg="mod ord">
          <ac:chgData name="Taryn Somerville" userId="69027dbc-bab2-498d-a7ad-5b94e4d4fd30" providerId="ADAL" clId="{64C0FA9B-3448-49D0-8605-7B98FAD56807}" dt="2026-05-28T01:59:20.513" v="205" actId="12788"/>
          <ac:spMkLst>
            <pc:docMk/>
            <pc:sldMk cId="3916998026" sldId="277"/>
            <ac:spMk id="2" creationId="{78C2A5A1-D9CC-C320-6578-94C27C9D51A2}"/>
          </ac:spMkLst>
        </pc:spChg>
        <pc:spChg chg="del mod ord">
          <ac:chgData name="Taryn Somerville" userId="69027dbc-bab2-498d-a7ad-5b94e4d4fd30" providerId="ADAL" clId="{64C0FA9B-3448-49D0-8605-7B98FAD56807}" dt="2026-05-28T02:13:06.313" v="231" actId="478"/>
          <ac:spMkLst>
            <pc:docMk/>
            <pc:sldMk cId="3916998026" sldId="277"/>
            <ac:spMk id="3" creationId="{B10EF2A8-C1A2-F466-6C79-160673BA8CB3}"/>
          </ac:spMkLst>
        </pc:spChg>
      </pc:sldChg>
      <pc:sldChg chg="delSp modSp mod modClrScheme chgLayout">
        <pc:chgData name="Taryn Somerville" userId="69027dbc-bab2-498d-a7ad-5b94e4d4fd30" providerId="ADAL" clId="{64C0FA9B-3448-49D0-8605-7B98FAD56807}" dt="2026-05-28T02:13:01.433" v="230" actId="478"/>
        <pc:sldMkLst>
          <pc:docMk/>
          <pc:sldMk cId="557144561" sldId="278"/>
        </pc:sldMkLst>
        <pc:spChg chg="mod ord">
          <ac:chgData name="Taryn Somerville" userId="69027dbc-bab2-498d-a7ad-5b94e4d4fd30" providerId="ADAL" clId="{64C0FA9B-3448-49D0-8605-7B98FAD56807}" dt="2026-05-28T01:58:42.905" v="198" actId="12788"/>
          <ac:spMkLst>
            <pc:docMk/>
            <pc:sldMk cId="557144561" sldId="278"/>
            <ac:spMk id="2" creationId="{D99306B4-9523-8BF2-F60F-AF49F7F73137}"/>
          </ac:spMkLst>
        </pc:spChg>
        <pc:spChg chg="del mod ord">
          <ac:chgData name="Taryn Somerville" userId="69027dbc-bab2-498d-a7ad-5b94e4d4fd30" providerId="ADAL" clId="{64C0FA9B-3448-49D0-8605-7B98FAD56807}" dt="2026-05-28T02:13:01.433" v="230" actId="478"/>
          <ac:spMkLst>
            <pc:docMk/>
            <pc:sldMk cId="557144561" sldId="278"/>
            <ac:spMk id="3" creationId="{7AEB41FC-18B4-7658-02E9-04260D03268E}"/>
          </ac:spMkLst>
        </pc:spChg>
        <pc:spChg chg="del mod">
          <ac:chgData name="Taryn Somerville" userId="69027dbc-bab2-498d-a7ad-5b94e4d4fd30" providerId="ADAL" clId="{64C0FA9B-3448-49D0-8605-7B98FAD56807}" dt="2026-05-28T01:51:21.934" v="84" actId="478"/>
          <ac:spMkLst>
            <pc:docMk/>
            <pc:sldMk cId="557144561" sldId="278"/>
            <ac:spMk id="4" creationId="{780D6B65-CA59-F99C-0C1B-1E5A2DDB30CF}"/>
          </ac:spMkLst>
        </pc:spChg>
      </pc:sldChg>
      <pc:sldChg chg="delSp modSp mod modClrScheme chgLayout">
        <pc:chgData name="Taryn Somerville" userId="69027dbc-bab2-498d-a7ad-5b94e4d4fd30" providerId="ADAL" clId="{64C0FA9B-3448-49D0-8605-7B98FAD56807}" dt="2026-05-28T02:12:48.113" v="227" actId="478"/>
        <pc:sldMkLst>
          <pc:docMk/>
          <pc:sldMk cId="2596016639" sldId="282"/>
        </pc:sldMkLst>
        <pc:spChg chg="mod ord">
          <ac:chgData name="Taryn Somerville" userId="69027dbc-bab2-498d-a7ad-5b94e4d4fd30" providerId="ADAL" clId="{64C0FA9B-3448-49D0-8605-7B98FAD56807}" dt="2026-05-28T02:05:16.614" v="225" actId="790"/>
          <ac:spMkLst>
            <pc:docMk/>
            <pc:sldMk cId="2596016639" sldId="282"/>
            <ac:spMk id="2" creationId="{DAF606AA-1E8C-6CA1-6F1B-C71CA2867E84}"/>
          </ac:spMkLst>
        </pc:spChg>
        <pc:spChg chg="del mod ord">
          <ac:chgData name="Taryn Somerville" userId="69027dbc-bab2-498d-a7ad-5b94e4d4fd30" providerId="ADAL" clId="{64C0FA9B-3448-49D0-8605-7B98FAD56807}" dt="2026-05-28T02:12:48.113" v="227" actId="478"/>
          <ac:spMkLst>
            <pc:docMk/>
            <pc:sldMk cId="2596016639" sldId="282"/>
            <ac:spMk id="4" creationId="{A2B416B7-238F-5B57-ACC0-0F4C4ABA6969}"/>
          </ac:spMkLst>
        </pc:spChg>
      </pc:sldChg>
      <pc:sldChg chg="delSp modSp mod modClrScheme chgLayout">
        <pc:chgData name="Taryn Somerville" userId="69027dbc-bab2-498d-a7ad-5b94e4d4fd30" providerId="ADAL" clId="{64C0FA9B-3448-49D0-8605-7B98FAD56807}" dt="2026-05-28T02:12:51.378" v="228" actId="478"/>
        <pc:sldMkLst>
          <pc:docMk/>
          <pc:sldMk cId="4043008612" sldId="283"/>
        </pc:sldMkLst>
        <pc:spChg chg="mod ord">
          <ac:chgData name="Taryn Somerville" userId="69027dbc-bab2-498d-a7ad-5b94e4d4fd30" providerId="ADAL" clId="{64C0FA9B-3448-49D0-8605-7B98FAD56807}" dt="2026-05-28T01:57:28.708" v="187" actId="700"/>
          <ac:spMkLst>
            <pc:docMk/>
            <pc:sldMk cId="4043008612" sldId="283"/>
            <ac:spMk id="2" creationId="{C9D39657-A635-A421-0ED1-BC972193A3B3}"/>
          </ac:spMkLst>
        </pc:spChg>
        <pc:spChg chg="del mod ord">
          <ac:chgData name="Taryn Somerville" userId="69027dbc-bab2-498d-a7ad-5b94e4d4fd30" providerId="ADAL" clId="{64C0FA9B-3448-49D0-8605-7B98FAD56807}" dt="2026-05-28T02:12:51.378" v="228" actId="478"/>
          <ac:spMkLst>
            <pc:docMk/>
            <pc:sldMk cId="4043008612" sldId="283"/>
            <ac:spMk id="4" creationId="{AB37CAB8-702B-7E02-11FB-4C6A7DACA099}"/>
          </ac:spMkLst>
        </pc:spChg>
      </pc:sldChg>
      <pc:sldChg chg="delSp modSp add mod modClrScheme chgLayout">
        <pc:chgData name="Taryn Somerville" userId="69027dbc-bab2-498d-a7ad-5b94e4d4fd30" providerId="ADAL" clId="{64C0FA9B-3448-49D0-8605-7B98FAD56807}" dt="2026-05-28T02:13:18.017" v="234" actId="478"/>
        <pc:sldMkLst>
          <pc:docMk/>
          <pc:sldMk cId="3704874503" sldId="284"/>
        </pc:sldMkLst>
        <pc:spChg chg="mod ord">
          <ac:chgData name="Taryn Somerville" userId="69027dbc-bab2-498d-a7ad-5b94e4d4fd30" providerId="ADAL" clId="{64C0FA9B-3448-49D0-8605-7B98FAD56807}" dt="2026-05-28T02:00:10.445" v="212" actId="12788"/>
          <ac:spMkLst>
            <pc:docMk/>
            <pc:sldMk cId="3704874503" sldId="284"/>
            <ac:spMk id="2" creationId="{169D41A7-3B01-1E27-9BEC-A7AE797FCF9C}"/>
          </ac:spMkLst>
        </pc:spChg>
        <pc:spChg chg="del mod ord">
          <ac:chgData name="Taryn Somerville" userId="69027dbc-bab2-498d-a7ad-5b94e4d4fd30" providerId="ADAL" clId="{64C0FA9B-3448-49D0-8605-7B98FAD56807}" dt="2026-05-28T02:13:18.017" v="234" actId="478"/>
          <ac:spMkLst>
            <pc:docMk/>
            <pc:sldMk cId="3704874503" sldId="284"/>
            <ac:spMk id="3" creationId="{024CFD1E-BA83-F80B-CE41-CCE51DF06BEE}"/>
          </ac:spMkLst>
        </pc:spChg>
      </pc:sldChg>
      <pc:sldChg chg="addSp delSp modSp add mod modClrScheme chgLayout">
        <pc:chgData name="Taryn Somerville" userId="69027dbc-bab2-498d-a7ad-5b94e4d4fd30" providerId="ADAL" clId="{64C0FA9B-3448-49D0-8605-7B98FAD56807}" dt="2026-05-28T02:12:57.718" v="229" actId="478"/>
        <pc:sldMkLst>
          <pc:docMk/>
          <pc:sldMk cId="505343837" sldId="285"/>
        </pc:sldMkLst>
        <pc:spChg chg="mod ord">
          <ac:chgData name="Taryn Somerville" userId="69027dbc-bab2-498d-a7ad-5b94e4d4fd30" providerId="ADAL" clId="{64C0FA9B-3448-49D0-8605-7B98FAD56807}" dt="2026-05-28T02:04:40.011" v="221" actId="14100"/>
          <ac:spMkLst>
            <pc:docMk/>
            <pc:sldMk cId="505343837" sldId="285"/>
            <ac:spMk id="2" creationId="{19784CD7-C6AD-0265-A92C-24766C1B7BE4}"/>
          </ac:spMkLst>
        </pc:spChg>
        <pc:spChg chg="del mod ord">
          <ac:chgData name="Taryn Somerville" userId="69027dbc-bab2-498d-a7ad-5b94e4d4fd30" providerId="ADAL" clId="{64C0FA9B-3448-49D0-8605-7B98FAD56807}" dt="2026-05-28T02:12:57.718" v="229" actId="478"/>
          <ac:spMkLst>
            <pc:docMk/>
            <pc:sldMk cId="505343837" sldId="285"/>
            <ac:spMk id="3" creationId="{0185A78D-48F0-854C-AAAC-6D633585F480}"/>
          </ac:spMkLst>
        </pc:spChg>
        <pc:spChg chg="mod ord">
          <ac:chgData name="Taryn Somerville" userId="69027dbc-bab2-498d-a7ad-5b94e4d4fd30" providerId="ADAL" clId="{64C0FA9B-3448-49D0-8605-7B98FAD56807}" dt="2026-05-28T02:02:21.976" v="214" actId="14100"/>
          <ac:spMkLst>
            <pc:docMk/>
            <pc:sldMk cId="505343837" sldId="285"/>
            <ac:spMk id="4" creationId="{1472DA74-0422-1977-4F83-4E03247E98F9}"/>
          </ac:spMkLst>
        </pc:spChg>
        <pc:spChg chg="add del mod">
          <ac:chgData name="Taryn Somerville" userId="69027dbc-bab2-498d-a7ad-5b94e4d4fd30" providerId="ADAL" clId="{64C0FA9B-3448-49D0-8605-7B98FAD56807}" dt="2026-05-28T01:53:12.074" v="149" actId="478"/>
          <ac:spMkLst>
            <pc:docMk/>
            <pc:sldMk cId="505343837" sldId="285"/>
            <ac:spMk id="5" creationId="{58D008D3-27E0-F99C-0E4D-935396FDDB84}"/>
          </ac:spMkLst>
        </pc:spChg>
        <pc:spChg chg="add del mod ord">
          <ac:chgData name="Taryn Somerville" userId="69027dbc-bab2-498d-a7ad-5b94e4d4fd30" providerId="ADAL" clId="{64C0FA9B-3448-49D0-8605-7B98FAD56807}" dt="2026-05-28T01:57:49.822" v="191" actId="478"/>
          <ac:spMkLst>
            <pc:docMk/>
            <pc:sldMk cId="505343837" sldId="285"/>
            <ac:spMk id="6" creationId="{E3B66BB5-C848-99BF-B048-75906AEC40E1}"/>
          </ac:spMkLst>
        </pc:spChg>
      </pc:sldChg>
      <pc:sldMasterChg chg="addSp delSp modSp mod modSldLayout">
        <pc:chgData name="Taryn Somerville" userId="69027dbc-bab2-498d-a7ad-5b94e4d4fd30" providerId="ADAL" clId="{64C0FA9B-3448-49D0-8605-7B98FAD56807}" dt="2026-05-28T01:58:26.279" v="196" actId="478"/>
        <pc:sldMasterMkLst>
          <pc:docMk/>
          <pc:sldMasterMk cId="861545524" sldId="2147483660"/>
        </pc:sldMasterMkLst>
        <pc:spChg chg="mod">
          <ac:chgData name="Taryn Somerville" userId="69027dbc-bab2-498d-a7ad-5b94e4d4fd30" providerId="ADAL" clId="{64C0FA9B-3448-49D0-8605-7B98FAD56807}" dt="2026-05-28T00:54:25.627" v="2" actId="2711"/>
          <ac:spMkLst>
            <pc:docMk/>
            <pc:sldMasterMk cId="861545524" sldId="2147483660"/>
            <ac:spMk id="3" creationId="{BB379B61-1AEE-4C91-8922-99E84A64DA88}"/>
          </ac:spMkLst>
        </pc:spChg>
        <pc:spChg chg="del">
          <ac:chgData name="Taryn Somerville" userId="69027dbc-bab2-498d-a7ad-5b94e4d4fd30" providerId="ADAL" clId="{64C0FA9B-3448-49D0-8605-7B98FAD56807}" dt="2026-05-28T00:58:00.948" v="20" actId="478"/>
          <ac:spMkLst>
            <pc:docMk/>
            <pc:sldMasterMk cId="861545524" sldId="2147483660"/>
            <ac:spMk id="6" creationId="{57A860CE-669D-483D-BD76-863DDD010FFA}"/>
          </ac:spMkLst>
        </pc:spChg>
        <pc:picChg chg="add del mod">
          <ac:chgData name="Taryn Somerville" userId="69027dbc-bab2-498d-a7ad-5b94e4d4fd30" providerId="ADAL" clId="{64C0FA9B-3448-49D0-8605-7B98FAD56807}" dt="2026-05-28T00:59:21.744" v="35" actId="478"/>
          <ac:picMkLst>
            <pc:docMk/>
            <pc:sldMasterMk cId="861545524" sldId="2147483660"/>
            <ac:picMk id="4" creationId="{80FE9AF0-2A51-0826-3609-0C2175448731}"/>
          </ac:picMkLst>
        </pc:picChg>
        <pc:sldLayoutChg chg="delSp mod">
          <pc:chgData name="Taryn Somerville" userId="69027dbc-bab2-498d-a7ad-5b94e4d4fd30" providerId="ADAL" clId="{64C0FA9B-3448-49D0-8605-7B98FAD56807}" dt="2026-05-28T00:58:17.835" v="26" actId="478"/>
          <pc:sldLayoutMkLst>
            <pc:docMk/>
            <pc:sldMasterMk cId="861545524" sldId="2147483660"/>
            <pc:sldLayoutMk cId="2192020692" sldId="2147483652"/>
          </pc:sldLayoutMkLst>
          <pc:spChg chg="del">
            <ac:chgData name="Taryn Somerville" userId="69027dbc-bab2-498d-a7ad-5b94e4d4fd30" providerId="ADAL" clId="{64C0FA9B-3448-49D0-8605-7B98FAD56807}" dt="2026-05-28T00:58:17.835" v="26" actId="478"/>
            <ac:spMkLst>
              <pc:docMk/>
              <pc:sldMasterMk cId="861545524" sldId="2147483660"/>
              <pc:sldLayoutMk cId="2192020692" sldId="2147483652"/>
              <ac:spMk id="5" creationId="{D6EE402F-29A5-97C8-CCB3-D35C1D1EC61D}"/>
            </ac:spMkLst>
          </pc:spChg>
        </pc:sldLayoutChg>
        <pc:sldLayoutChg chg="addSp delSp modSp mod">
          <pc:chgData name="Taryn Somerville" userId="69027dbc-bab2-498d-a7ad-5b94e4d4fd30" providerId="ADAL" clId="{64C0FA9B-3448-49D0-8605-7B98FAD56807}" dt="2026-05-28T00:59:56.200" v="38" actId="478"/>
          <pc:sldLayoutMkLst>
            <pc:docMk/>
            <pc:sldMasterMk cId="861545524" sldId="2147483660"/>
            <pc:sldLayoutMk cId="1414394765" sldId="2147483661"/>
          </pc:sldLayoutMkLst>
          <pc:spChg chg="del">
            <ac:chgData name="Taryn Somerville" userId="69027dbc-bab2-498d-a7ad-5b94e4d4fd30" providerId="ADAL" clId="{64C0FA9B-3448-49D0-8605-7B98FAD56807}" dt="2026-05-28T00:58:03.238" v="21" actId="478"/>
            <ac:spMkLst>
              <pc:docMk/>
              <pc:sldMasterMk cId="861545524" sldId="2147483660"/>
              <pc:sldLayoutMk cId="1414394765" sldId="2147483661"/>
              <ac:spMk id="3" creationId="{F9EA3749-5E2B-D06D-854E-141C6096E44A}"/>
            </ac:spMkLst>
          </pc:spChg>
          <pc:picChg chg="add del mod">
            <ac:chgData name="Taryn Somerville" userId="69027dbc-bab2-498d-a7ad-5b94e4d4fd30" providerId="ADAL" clId="{64C0FA9B-3448-49D0-8605-7B98FAD56807}" dt="2026-05-28T00:59:56.200" v="38" actId="478"/>
            <ac:picMkLst>
              <pc:docMk/>
              <pc:sldMasterMk cId="861545524" sldId="2147483660"/>
              <pc:sldLayoutMk cId="1414394765" sldId="2147483661"/>
              <ac:picMk id="5" creationId="{F3B7DC6E-AF34-774C-70DE-78A18C63CB53}"/>
            </ac:picMkLst>
          </pc:picChg>
        </pc:sldLayoutChg>
        <pc:sldLayoutChg chg="addSp delSp modSp mod">
          <pc:chgData name="Taryn Somerville" userId="69027dbc-bab2-498d-a7ad-5b94e4d4fd30" providerId="ADAL" clId="{64C0FA9B-3448-49D0-8605-7B98FAD56807}" dt="2026-05-28T01:58:26.279" v="196" actId="478"/>
          <pc:sldLayoutMkLst>
            <pc:docMk/>
            <pc:sldMasterMk cId="861545524" sldId="2147483660"/>
            <pc:sldLayoutMk cId="171847387" sldId="2147483662"/>
          </pc:sldLayoutMkLst>
          <pc:spChg chg="del">
            <ac:chgData name="Taryn Somerville" userId="69027dbc-bab2-498d-a7ad-5b94e4d4fd30" providerId="ADAL" clId="{64C0FA9B-3448-49D0-8605-7B98FAD56807}" dt="2026-05-28T01:55:39.383" v="162" actId="478"/>
            <ac:spMkLst>
              <pc:docMk/>
              <pc:sldMasterMk cId="861545524" sldId="2147483660"/>
              <pc:sldLayoutMk cId="171847387" sldId="2147483662"/>
              <ac:spMk id="2" creationId="{22738939-8BCA-4A48-977C-4AEF72ED07AD}"/>
            </ac:spMkLst>
          </pc:spChg>
          <pc:spChg chg="del mod">
            <ac:chgData name="Taryn Somerville" userId="69027dbc-bab2-498d-a7ad-5b94e4d4fd30" providerId="ADAL" clId="{64C0FA9B-3448-49D0-8605-7B98FAD56807}" dt="2026-05-28T01:58:26.279" v="196" actId="478"/>
            <ac:spMkLst>
              <pc:docMk/>
              <pc:sldMasterMk cId="861545524" sldId="2147483660"/>
              <pc:sldLayoutMk cId="171847387" sldId="2147483662"/>
              <ac:spMk id="3" creationId="{06B00400-E807-40A7-9671-CD762F43F0EF}"/>
            </ac:spMkLst>
          </pc:spChg>
          <pc:spChg chg="del">
            <ac:chgData name="Taryn Somerville" userId="69027dbc-bab2-498d-a7ad-5b94e4d4fd30" providerId="ADAL" clId="{64C0FA9B-3448-49D0-8605-7B98FAD56807}" dt="2026-05-28T00:57:58.009" v="19" actId="478"/>
            <ac:spMkLst>
              <pc:docMk/>
              <pc:sldMasterMk cId="861545524" sldId="2147483660"/>
              <pc:sldLayoutMk cId="171847387" sldId="2147483662"/>
              <ac:spMk id="8" creationId="{710CB6E4-48A6-9E88-83DA-7D06F8FAFE13}"/>
            </ac:spMkLst>
          </pc:spChg>
          <pc:picChg chg="add mod">
            <ac:chgData name="Taryn Somerville" userId="69027dbc-bab2-498d-a7ad-5b94e4d4fd30" providerId="ADAL" clId="{64C0FA9B-3448-49D0-8605-7B98FAD56807}" dt="2026-05-28T00:58:30.114" v="29"/>
            <ac:picMkLst>
              <pc:docMk/>
              <pc:sldMasterMk cId="861545524" sldId="2147483660"/>
              <pc:sldLayoutMk cId="171847387" sldId="2147483662"/>
              <ac:picMk id="6" creationId="{2CBF78DE-36F7-F7E5-D6E3-C2FC7F01D32A}"/>
            </ac:picMkLst>
          </pc:picChg>
        </pc:sldLayoutChg>
        <pc:sldLayoutChg chg="addSp delSp modSp mod">
          <pc:chgData name="Taryn Somerville" userId="69027dbc-bab2-498d-a7ad-5b94e4d4fd30" providerId="ADAL" clId="{64C0FA9B-3448-49D0-8605-7B98FAD56807}" dt="2026-05-28T01:54:21.943" v="156" actId="478"/>
          <pc:sldLayoutMkLst>
            <pc:docMk/>
            <pc:sldMasterMk cId="861545524" sldId="2147483660"/>
            <pc:sldLayoutMk cId="599983320" sldId="2147483663"/>
          </pc:sldLayoutMkLst>
          <pc:spChg chg="add del">
            <ac:chgData name="Taryn Somerville" userId="69027dbc-bab2-498d-a7ad-5b94e4d4fd30" providerId="ADAL" clId="{64C0FA9B-3448-49D0-8605-7B98FAD56807}" dt="2026-05-28T00:58:08.038" v="23" actId="478"/>
            <ac:spMkLst>
              <pc:docMk/>
              <pc:sldMasterMk cId="861545524" sldId="2147483660"/>
              <pc:sldLayoutMk cId="599983320" sldId="2147483663"/>
              <ac:spMk id="5" creationId="{59A210B6-0DC3-40C5-9A00-113CCE53C0AD}"/>
            </ac:spMkLst>
          </pc:spChg>
          <pc:spChg chg="del">
            <ac:chgData name="Taryn Somerville" userId="69027dbc-bab2-498d-a7ad-5b94e4d4fd30" providerId="ADAL" clId="{64C0FA9B-3448-49D0-8605-7B98FAD56807}" dt="2026-05-28T00:58:10.020" v="24" actId="478"/>
            <ac:spMkLst>
              <pc:docMk/>
              <pc:sldMasterMk cId="861545524" sldId="2147483660"/>
              <pc:sldLayoutMk cId="599983320" sldId="2147483663"/>
              <ac:spMk id="8" creationId="{AA2942ED-1D47-33B5-27A2-312736CAD186}"/>
            </ac:spMkLst>
          </pc:spChg>
          <pc:picChg chg="add del mod">
            <ac:chgData name="Taryn Somerville" userId="69027dbc-bab2-498d-a7ad-5b94e4d4fd30" providerId="ADAL" clId="{64C0FA9B-3448-49D0-8605-7B98FAD56807}" dt="2026-05-28T01:54:21.943" v="156" actId="478"/>
            <ac:picMkLst>
              <pc:docMk/>
              <pc:sldMasterMk cId="861545524" sldId="2147483660"/>
              <pc:sldLayoutMk cId="599983320" sldId="2147483663"/>
              <ac:picMk id="6" creationId="{66BE0BC6-F620-3A73-4375-58F1E87F7A84}"/>
            </ac:picMkLst>
          </pc:picChg>
        </pc:sldLayoutChg>
        <pc:sldLayoutChg chg="addSp delSp modSp mod">
          <pc:chgData name="Taryn Somerville" userId="69027dbc-bab2-498d-a7ad-5b94e4d4fd30" providerId="ADAL" clId="{64C0FA9B-3448-49D0-8605-7B98FAD56807}" dt="2026-05-28T01:56:20.804" v="174" actId="403"/>
          <pc:sldLayoutMkLst>
            <pc:docMk/>
            <pc:sldMasterMk cId="861545524" sldId="2147483660"/>
            <pc:sldLayoutMk cId="898616755" sldId="2147483666"/>
          </pc:sldLayoutMkLst>
          <pc:spChg chg="mod">
            <ac:chgData name="Taryn Somerville" userId="69027dbc-bab2-498d-a7ad-5b94e4d4fd30" providerId="ADAL" clId="{64C0FA9B-3448-49D0-8605-7B98FAD56807}" dt="2026-05-28T01:56:20.804" v="174" actId="403"/>
            <ac:spMkLst>
              <pc:docMk/>
              <pc:sldMasterMk cId="861545524" sldId="2147483660"/>
              <pc:sldLayoutMk cId="898616755" sldId="2147483666"/>
              <ac:spMk id="2" creationId="{FEE40941-0A98-42C4-94EF-6AEEFC7538D3}"/>
            </ac:spMkLst>
          </pc:spChg>
          <pc:spChg chg="del">
            <ac:chgData name="Taryn Somerville" userId="69027dbc-bab2-498d-a7ad-5b94e4d4fd30" providerId="ADAL" clId="{64C0FA9B-3448-49D0-8605-7B98FAD56807}" dt="2026-05-28T00:57:49.784" v="18" actId="478"/>
            <ac:spMkLst>
              <pc:docMk/>
              <pc:sldMasterMk cId="861545524" sldId="2147483660"/>
              <pc:sldLayoutMk cId="898616755" sldId="2147483666"/>
              <ac:spMk id="6" creationId="{7A152413-85EF-F40A-66CD-D04D9AFC5E04}"/>
            </ac:spMkLst>
          </pc:spChg>
          <pc:picChg chg="add mod">
            <ac:chgData name="Taryn Somerville" userId="69027dbc-bab2-498d-a7ad-5b94e4d4fd30" providerId="ADAL" clId="{64C0FA9B-3448-49D0-8605-7B98FAD56807}" dt="2026-05-28T00:57:47.869" v="17"/>
            <ac:picMkLst>
              <pc:docMk/>
              <pc:sldMasterMk cId="861545524" sldId="2147483660"/>
              <pc:sldLayoutMk cId="898616755" sldId="2147483666"/>
              <ac:picMk id="7" creationId="{3DDA3E95-326E-8FF2-4E7E-040F21CF557E}"/>
            </ac:picMkLst>
          </pc:picChg>
        </pc:sldLayoutChg>
        <pc:sldLayoutChg chg="addSp delSp modSp mod">
          <pc:chgData name="Taryn Somerville" userId="69027dbc-bab2-498d-a7ad-5b94e4d4fd30" providerId="ADAL" clId="{64C0FA9B-3448-49D0-8605-7B98FAD56807}" dt="2026-05-28T01:44:52.358" v="39" actId="478"/>
          <pc:sldLayoutMkLst>
            <pc:docMk/>
            <pc:sldMasterMk cId="861545524" sldId="2147483660"/>
            <pc:sldLayoutMk cId="1647192580" sldId="2147483667"/>
          </pc:sldLayoutMkLst>
          <pc:spChg chg="del">
            <ac:chgData name="Taryn Somerville" userId="69027dbc-bab2-498d-a7ad-5b94e4d4fd30" providerId="ADAL" clId="{64C0FA9B-3448-49D0-8605-7B98FAD56807}" dt="2026-05-28T00:58:15.314" v="25" actId="478"/>
            <ac:spMkLst>
              <pc:docMk/>
              <pc:sldMasterMk cId="861545524" sldId="2147483660"/>
              <pc:sldLayoutMk cId="1647192580" sldId="2147483667"/>
              <ac:spMk id="5" creationId="{CB1C643A-47E1-1E7C-E336-DD8C603CE541}"/>
            </ac:spMkLst>
          </pc:spChg>
          <pc:picChg chg="add del mod">
            <ac:chgData name="Taryn Somerville" userId="69027dbc-bab2-498d-a7ad-5b94e4d4fd30" providerId="ADAL" clId="{64C0FA9B-3448-49D0-8605-7B98FAD56807}" dt="2026-05-28T01:44:52.358" v="39" actId="478"/>
            <ac:picMkLst>
              <pc:docMk/>
              <pc:sldMasterMk cId="861545524" sldId="2147483660"/>
              <pc:sldLayoutMk cId="1647192580" sldId="2147483667"/>
              <ac:picMk id="4" creationId="{703DF2EF-A83B-1705-BFF5-40F7CA4E4F7A}"/>
            </ac:picMkLst>
          </pc:picChg>
        </pc:sldLayoutChg>
      </pc:sldMasterChg>
      <pc:sldMasterChg chg="new del mod addSldLayout delSldLayout">
        <pc:chgData name="Taryn Somerville" userId="69027dbc-bab2-498d-a7ad-5b94e4d4fd30" providerId="ADAL" clId="{64C0FA9B-3448-49D0-8605-7B98FAD56807}" dt="2026-05-28T00:59:18.408" v="34" actId="6938"/>
        <pc:sldMasterMkLst>
          <pc:docMk/>
          <pc:sldMasterMk cId="2599657968" sldId="2147483674"/>
        </pc:sldMasterMkLst>
        <pc:sldLayoutChg chg="new del replId">
          <pc:chgData name="Taryn Somerville" userId="69027dbc-bab2-498d-a7ad-5b94e4d4fd30" providerId="ADAL" clId="{64C0FA9B-3448-49D0-8605-7B98FAD56807}" dt="2026-05-28T00:59:18.408" v="34" actId="6938"/>
          <pc:sldLayoutMkLst>
            <pc:docMk/>
            <pc:sldMasterMk cId="2599657968" sldId="2147483674"/>
            <pc:sldLayoutMk cId="2980031966" sldId="2147483675"/>
          </pc:sldLayoutMkLst>
        </pc:sldLayoutChg>
        <pc:sldLayoutChg chg="new del replId">
          <pc:chgData name="Taryn Somerville" userId="69027dbc-bab2-498d-a7ad-5b94e4d4fd30" providerId="ADAL" clId="{64C0FA9B-3448-49D0-8605-7B98FAD56807}" dt="2026-05-28T00:59:18.408" v="34" actId="6938"/>
          <pc:sldLayoutMkLst>
            <pc:docMk/>
            <pc:sldMasterMk cId="2599657968" sldId="2147483674"/>
            <pc:sldLayoutMk cId="3947171989" sldId="2147483676"/>
          </pc:sldLayoutMkLst>
        </pc:sldLayoutChg>
        <pc:sldLayoutChg chg="new del replId">
          <pc:chgData name="Taryn Somerville" userId="69027dbc-bab2-498d-a7ad-5b94e4d4fd30" providerId="ADAL" clId="{64C0FA9B-3448-49D0-8605-7B98FAD56807}" dt="2026-05-28T00:59:18.408" v="34" actId="6938"/>
          <pc:sldLayoutMkLst>
            <pc:docMk/>
            <pc:sldMasterMk cId="2599657968" sldId="2147483674"/>
            <pc:sldLayoutMk cId="3733995848" sldId="2147483677"/>
          </pc:sldLayoutMkLst>
        </pc:sldLayoutChg>
        <pc:sldLayoutChg chg="new del replId">
          <pc:chgData name="Taryn Somerville" userId="69027dbc-bab2-498d-a7ad-5b94e4d4fd30" providerId="ADAL" clId="{64C0FA9B-3448-49D0-8605-7B98FAD56807}" dt="2026-05-28T00:59:18.408" v="34" actId="6938"/>
          <pc:sldLayoutMkLst>
            <pc:docMk/>
            <pc:sldMasterMk cId="2599657968" sldId="2147483674"/>
            <pc:sldLayoutMk cId="3221042359" sldId="2147483678"/>
          </pc:sldLayoutMkLst>
        </pc:sldLayoutChg>
        <pc:sldLayoutChg chg="new del replId">
          <pc:chgData name="Taryn Somerville" userId="69027dbc-bab2-498d-a7ad-5b94e4d4fd30" providerId="ADAL" clId="{64C0FA9B-3448-49D0-8605-7B98FAD56807}" dt="2026-05-28T00:59:18.408" v="34" actId="6938"/>
          <pc:sldLayoutMkLst>
            <pc:docMk/>
            <pc:sldMasterMk cId="2599657968" sldId="2147483674"/>
            <pc:sldLayoutMk cId="1516258628" sldId="2147483679"/>
          </pc:sldLayoutMkLst>
        </pc:sldLayoutChg>
        <pc:sldLayoutChg chg="new del replId">
          <pc:chgData name="Taryn Somerville" userId="69027dbc-bab2-498d-a7ad-5b94e4d4fd30" providerId="ADAL" clId="{64C0FA9B-3448-49D0-8605-7B98FAD56807}" dt="2026-05-28T00:59:18.408" v="34" actId="6938"/>
          <pc:sldLayoutMkLst>
            <pc:docMk/>
            <pc:sldMasterMk cId="2599657968" sldId="2147483674"/>
            <pc:sldLayoutMk cId="2875773957" sldId="2147483680"/>
          </pc:sldLayoutMkLst>
        </pc:sldLayoutChg>
        <pc:sldLayoutChg chg="new del replId">
          <pc:chgData name="Taryn Somerville" userId="69027dbc-bab2-498d-a7ad-5b94e4d4fd30" providerId="ADAL" clId="{64C0FA9B-3448-49D0-8605-7B98FAD56807}" dt="2026-05-28T00:59:18.408" v="34" actId="6938"/>
          <pc:sldLayoutMkLst>
            <pc:docMk/>
            <pc:sldMasterMk cId="2599657968" sldId="2147483674"/>
            <pc:sldLayoutMk cId="310193025" sldId="2147483681"/>
          </pc:sldLayoutMkLst>
        </pc:sldLayoutChg>
        <pc:sldLayoutChg chg="new del replId">
          <pc:chgData name="Taryn Somerville" userId="69027dbc-bab2-498d-a7ad-5b94e4d4fd30" providerId="ADAL" clId="{64C0FA9B-3448-49D0-8605-7B98FAD56807}" dt="2026-05-28T00:59:18.408" v="34" actId="6938"/>
          <pc:sldLayoutMkLst>
            <pc:docMk/>
            <pc:sldMasterMk cId="2599657968" sldId="2147483674"/>
            <pc:sldLayoutMk cId="2515341163" sldId="2147483682"/>
          </pc:sldLayoutMkLst>
        </pc:sldLayoutChg>
        <pc:sldLayoutChg chg="new del replId">
          <pc:chgData name="Taryn Somerville" userId="69027dbc-bab2-498d-a7ad-5b94e4d4fd30" providerId="ADAL" clId="{64C0FA9B-3448-49D0-8605-7B98FAD56807}" dt="2026-05-28T00:59:18.408" v="34" actId="6938"/>
          <pc:sldLayoutMkLst>
            <pc:docMk/>
            <pc:sldMasterMk cId="2599657968" sldId="2147483674"/>
            <pc:sldLayoutMk cId="886559721" sldId="2147483683"/>
          </pc:sldLayoutMkLst>
        </pc:sldLayoutChg>
        <pc:sldLayoutChg chg="new del replId">
          <pc:chgData name="Taryn Somerville" userId="69027dbc-bab2-498d-a7ad-5b94e4d4fd30" providerId="ADAL" clId="{64C0FA9B-3448-49D0-8605-7B98FAD56807}" dt="2026-05-28T00:59:18.408" v="34" actId="6938"/>
          <pc:sldLayoutMkLst>
            <pc:docMk/>
            <pc:sldMasterMk cId="2599657968" sldId="2147483674"/>
            <pc:sldLayoutMk cId="443080821" sldId="2147483684"/>
          </pc:sldLayoutMkLst>
        </pc:sldLayoutChg>
        <pc:sldLayoutChg chg="new del replId">
          <pc:chgData name="Taryn Somerville" userId="69027dbc-bab2-498d-a7ad-5b94e4d4fd30" providerId="ADAL" clId="{64C0FA9B-3448-49D0-8605-7B98FAD56807}" dt="2026-05-28T00:59:18.408" v="34" actId="6938"/>
          <pc:sldLayoutMkLst>
            <pc:docMk/>
            <pc:sldMasterMk cId="2599657968" sldId="2147483674"/>
            <pc:sldLayoutMk cId="440988829" sldId="2147483685"/>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80DFBD9-F048-894A-B91D-2DBEADA3EAB2}" type="datetimeFigureOut">
              <a:rPr lang="en-US" smtClean="0"/>
              <a:t>5/29/2026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6123114-9663-3148-BC1F-7A29E9DAA8FD}" type="slidenum">
              <a:rPr lang="en-US" smtClean="0"/>
              <a:t>‹#›</a:t>
            </a:fld>
            <a:endParaRPr lang="en-US"/>
          </a:p>
        </p:txBody>
      </p:sp>
    </p:spTree>
    <p:extLst>
      <p:ext uri="{BB962C8B-B14F-4D97-AF65-F5344CB8AC3E}">
        <p14:creationId xmlns:p14="http://schemas.microsoft.com/office/powerpoint/2010/main" val="29347074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96DD222-AF4C-4ED0-8DDB-AABBFE1A2E2E}"/>
              </a:ext>
            </a:extLst>
          </p:cNvPr>
          <p:cNvSpPr/>
          <p:nvPr userDrawn="1"/>
        </p:nvSpPr>
        <p:spPr>
          <a:xfrm>
            <a:off x="0" y="6308203"/>
            <a:ext cx="12192000" cy="549797"/>
          </a:xfrm>
          <a:prstGeom prst="rect">
            <a:avLst/>
          </a:prstGeom>
          <a:solidFill>
            <a:srgbClr val="9D285C">
              <a:alpha val="60000"/>
            </a:srgb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A8017C7-B05D-D64E-96E3-51366030F5F7}"/>
              </a:ext>
            </a:extLst>
          </p:cNvPr>
          <p:cNvSpPr>
            <a:spLocks noGrp="1"/>
          </p:cNvSpPr>
          <p:nvPr>
            <p:ph type="ctrTitle"/>
          </p:nvPr>
        </p:nvSpPr>
        <p:spPr>
          <a:xfrm>
            <a:off x="867493" y="1041400"/>
            <a:ext cx="10444244" cy="2387600"/>
          </a:xfrm>
          <a:effectLst>
            <a:outerShdw blurRad="50800" dist="38100" dir="2700000" algn="tl" rotWithShape="0">
              <a:prstClr val="black">
                <a:alpha val="40000"/>
              </a:prstClr>
            </a:outerShdw>
          </a:effectLst>
        </p:spPr>
        <p:txBody>
          <a:bodyPr lIns="90000" anchor="b">
            <a:normAutofit/>
          </a:bodyPr>
          <a:lstStyle>
            <a:lvl1pPr algn="ctr">
              <a:defRPr sz="6600">
                <a:solidFill>
                  <a:schemeClr val="bg1"/>
                </a:solidFill>
              </a:defRPr>
            </a:lvl1pPr>
          </a:lstStyle>
          <a:p>
            <a:r>
              <a:rPr lang="en-US"/>
              <a:t>Click to edit Master title style</a:t>
            </a:r>
            <a:endParaRPr lang="en-AU"/>
          </a:p>
        </p:txBody>
      </p:sp>
      <p:sp>
        <p:nvSpPr>
          <p:cNvPr id="8" name="Subtitle 2">
            <a:extLst>
              <a:ext uri="{FF2B5EF4-FFF2-40B4-BE49-F238E27FC236}">
                <a16:creationId xmlns:a16="http://schemas.microsoft.com/office/drawing/2014/main" id="{7328DF4E-FF52-7743-977C-4EB0CE01107D}"/>
              </a:ext>
            </a:extLst>
          </p:cNvPr>
          <p:cNvSpPr>
            <a:spLocks noGrp="1"/>
          </p:cNvSpPr>
          <p:nvPr>
            <p:ph type="subTitle" idx="1"/>
          </p:nvPr>
        </p:nvSpPr>
        <p:spPr>
          <a:xfrm>
            <a:off x="867493" y="3568373"/>
            <a:ext cx="10444244" cy="1655762"/>
          </a:xfrm>
          <a:effectLst>
            <a:outerShdw blurRad="50800" dist="38100" dir="2700000" algn="tl" rotWithShape="0">
              <a:prstClr val="black">
                <a:alpha val="40000"/>
              </a:prstClr>
            </a:outerShdw>
          </a:effectLst>
        </p:spPr>
        <p:txBody>
          <a:bodyPr/>
          <a:lstStyle>
            <a:lvl1pPr marL="0" indent="0" algn="ct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2" name="Footer Placeholder 5">
            <a:extLst>
              <a:ext uri="{FF2B5EF4-FFF2-40B4-BE49-F238E27FC236}">
                <a16:creationId xmlns:a16="http://schemas.microsoft.com/office/drawing/2014/main" id="{786D3AA9-4C94-83E1-E44F-F2465CC5C491}"/>
              </a:ext>
            </a:extLst>
          </p:cNvPr>
          <p:cNvSpPr>
            <a:spLocks noGrp="1"/>
          </p:cNvSpPr>
          <p:nvPr>
            <p:ph type="ftr" sz="quarter" idx="11"/>
          </p:nvPr>
        </p:nvSpPr>
        <p:spPr>
          <a:xfrm>
            <a:off x="867492" y="6404902"/>
            <a:ext cx="6856113" cy="365125"/>
          </a:xfrm>
        </p:spPr>
        <p:txBody>
          <a:bodyPr/>
          <a:lstStyle/>
          <a:p>
            <a:endParaRPr lang="en-AU"/>
          </a:p>
        </p:txBody>
      </p:sp>
    </p:spTree>
    <p:extLst>
      <p:ext uri="{BB962C8B-B14F-4D97-AF65-F5344CB8AC3E}">
        <p14:creationId xmlns:p14="http://schemas.microsoft.com/office/powerpoint/2010/main" val="14143947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71B2ED0-6EFF-1939-FCB3-1A99E69764F5}"/>
              </a:ext>
            </a:extLst>
          </p:cNvPr>
          <p:cNvSpPr/>
          <p:nvPr userDrawn="1"/>
        </p:nvSpPr>
        <p:spPr>
          <a:xfrm>
            <a:off x="0" y="365125"/>
            <a:ext cx="12192000" cy="6039777"/>
          </a:xfrm>
          <a:prstGeom prst="rect">
            <a:avLst/>
          </a:prstGeom>
          <a:solidFill>
            <a:schemeClr val="bg1">
              <a:alpha val="7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E6A9F753-CF8A-2DD0-CF6C-4AFD8BE5E036}"/>
              </a:ext>
            </a:extLst>
          </p:cNvPr>
          <p:cNvSpPr/>
          <p:nvPr userDrawn="1"/>
        </p:nvSpPr>
        <p:spPr>
          <a:xfrm>
            <a:off x="0" y="365124"/>
            <a:ext cx="12192000" cy="6039777"/>
          </a:xfrm>
          <a:prstGeom prst="rect">
            <a:avLst/>
          </a:prstGeom>
          <a:gradFill flip="none" rotWithShape="1">
            <a:gsLst>
              <a:gs pos="0">
                <a:schemeClr val="bg1">
                  <a:alpha val="0"/>
                </a:schemeClr>
              </a:gs>
              <a:gs pos="100000">
                <a:schemeClr val="bg1"/>
              </a:gs>
            </a:gsLst>
            <a:path path="circle">
              <a:fillToRect l="50000" t="50000" r="50000" b="50000"/>
            </a:path>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ooter Placeholder 5">
            <a:extLst>
              <a:ext uri="{FF2B5EF4-FFF2-40B4-BE49-F238E27FC236}">
                <a16:creationId xmlns:a16="http://schemas.microsoft.com/office/drawing/2014/main" id="{A62C8B51-5DE3-5812-62A7-7A24D5EC82BB}"/>
              </a:ext>
            </a:extLst>
          </p:cNvPr>
          <p:cNvSpPr>
            <a:spLocks noGrp="1"/>
          </p:cNvSpPr>
          <p:nvPr>
            <p:ph type="ftr" sz="quarter" idx="11"/>
          </p:nvPr>
        </p:nvSpPr>
        <p:spPr>
          <a:xfrm>
            <a:off x="867492" y="6404902"/>
            <a:ext cx="6856113" cy="365125"/>
          </a:xfrm>
        </p:spPr>
        <p:txBody>
          <a:bodyPr/>
          <a:lstStyle/>
          <a:p>
            <a:endParaRPr lang="en-AU"/>
          </a:p>
        </p:txBody>
      </p:sp>
      <p:pic>
        <p:nvPicPr>
          <p:cNvPr id="6" name="Picture 5">
            <a:extLst>
              <a:ext uri="{FF2B5EF4-FFF2-40B4-BE49-F238E27FC236}">
                <a16:creationId xmlns:a16="http://schemas.microsoft.com/office/drawing/2014/main" id="{2CBF78DE-36F7-F7E5-D6E3-C2FC7F01D32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92992" y="5746945"/>
            <a:ext cx="1099008" cy="1099008"/>
          </a:xfrm>
          <a:prstGeom prst="rect">
            <a:avLst/>
          </a:prstGeom>
        </p:spPr>
      </p:pic>
    </p:spTree>
    <p:extLst>
      <p:ext uri="{BB962C8B-B14F-4D97-AF65-F5344CB8AC3E}">
        <p14:creationId xmlns:p14="http://schemas.microsoft.com/office/powerpoint/2010/main" val="1718473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9A210B6-0DC3-40C5-9A00-113CCE53C0AD}"/>
              </a:ext>
            </a:extLst>
          </p:cNvPr>
          <p:cNvSpPr/>
          <p:nvPr userDrawn="1"/>
        </p:nvSpPr>
        <p:spPr>
          <a:xfrm>
            <a:off x="0" y="6308203"/>
            <a:ext cx="12192000" cy="549797"/>
          </a:xfrm>
          <a:prstGeom prst="rect">
            <a:avLst/>
          </a:prstGeom>
          <a:solidFill>
            <a:srgbClr val="9D285C">
              <a:alpha val="60000"/>
            </a:srgb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5CFC843-CC10-4297-9633-2E01492B1B1F}"/>
              </a:ext>
            </a:extLst>
          </p:cNvPr>
          <p:cNvSpPr>
            <a:spLocks noGrp="1"/>
          </p:cNvSpPr>
          <p:nvPr>
            <p:ph type="title"/>
          </p:nvPr>
        </p:nvSpPr>
        <p:spPr>
          <a:xfrm>
            <a:off x="873878" y="673742"/>
            <a:ext cx="10444244" cy="2852737"/>
          </a:xfrm>
        </p:spPr>
        <p:txBody>
          <a:bodyPr anchor="b">
            <a:normAutofit/>
          </a:bodyPr>
          <a:lstStyle>
            <a:lvl1pPr>
              <a:defRPr sz="4200">
                <a:solidFill>
                  <a:schemeClr val="bg1"/>
                </a:solidFill>
              </a:defRPr>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F5EB8771-11D5-4704-B4D6-C5C70CF4143B}"/>
              </a:ext>
            </a:extLst>
          </p:cNvPr>
          <p:cNvSpPr>
            <a:spLocks noGrp="1"/>
          </p:cNvSpPr>
          <p:nvPr>
            <p:ph type="body" idx="1"/>
          </p:nvPr>
        </p:nvSpPr>
        <p:spPr>
          <a:xfrm>
            <a:off x="873878" y="3686637"/>
            <a:ext cx="10444244" cy="150018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Footer Placeholder 5">
            <a:extLst>
              <a:ext uri="{FF2B5EF4-FFF2-40B4-BE49-F238E27FC236}">
                <a16:creationId xmlns:a16="http://schemas.microsoft.com/office/drawing/2014/main" id="{8F3AEAE1-2D84-FA41-7BB5-65A176D40B65}"/>
              </a:ext>
            </a:extLst>
          </p:cNvPr>
          <p:cNvSpPr>
            <a:spLocks noGrp="1"/>
          </p:cNvSpPr>
          <p:nvPr>
            <p:ph type="ftr" sz="quarter" idx="11"/>
          </p:nvPr>
        </p:nvSpPr>
        <p:spPr>
          <a:xfrm>
            <a:off x="867492" y="6404902"/>
            <a:ext cx="6856113" cy="365125"/>
          </a:xfrm>
        </p:spPr>
        <p:txBody>
          <a:bodyPr/>
          <a:lstStyle/>
          <a:p>
            <a:endParaRPr lang="en-AU"/>
          </a:p>
        </p:txBody>
      </p:sp>
    </p:spTree>
    <p:extLst>
      <p:ext uri="{BB962C8B-B14F-4D97-AF65-F5344CB8AC3E}">
        <p14:creationId xmlns:p14="http://schemas.microsoft.com/office/powerpoint/2010/main" val="5999833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234D0FF-0D70-9C15-04D8-3956F976F655}"/>
              </a:ext>
            </a:extLst>
          </p:cNvPr>
          <p:cNvSpPr/>
          <p:nvPr userDrawn="1"/>
        </p:nvSpPr>
        <p:spPr>
          <a:xfrm>
            <a:off x="0" y="365124"/>
            <a:ext cx="12192000" cy="6039777"/>
          </a:xfrm>
          <a:prstGeom prst="rect">
            <a:avLst/>
          </a:prstGeom>
          <a:gradFill flip="none" rotWithShape="1">
            <a:gsLst>
              <a:gs pos="0">
                <a:schemeClr val="bg1">
                  <a:alpha val="0"/>
                </a:schemeClr>
              </a:gs>
              <a:gs pos="100000">
                <a:schemeClr val="bg1"/>
              </a:gs>
            </a:gsLst>
            <a:path path="circle">
              <a:fillToRect l="50000" t="50000" r="50000" b="50000"/>
            </a:path>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2E919F19-7FB0-F36E-2E6E-D88503607F24}"/>
              </a:ext>
            </a:extLst>
          </p:cNvPr>
          <p:cNvSpPr/>
          <p:nvPr userDrawn="1"/>
        </p:nvSpPr>
        <p:spPr>
          <a:xfrm>
            <a:off x="0" y="365125"/>
            <a:ext cx="12192000" cy="6039777"/>
          </a:xfrm>
          <a:prstGeom prst="rect">
            <a:avLst/>
          </a:prstGeom>
          <a:solidFill>
            <a:schemeClr val="bg1">
              <a:alpha val="7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E40941-0A98-42C4-94EF-6AEEFC7538D3}"/>
              </a:ext>
            </a:extLst>
          </p:cNvPr>
          <p:cNvSpPr>
            <a:spLocks noGrp="1"/>
          </p:cNvSpPr>
          <p:nvPr>
            <p:ph type="title"/>
          </p:nvPr>
        </p:nvSpPr>
        <p:spPr>
          <a:xfrm>
            <a:off x="874155" y="365122"/>
            <a:ext cx="10443690" cy="6039777"/>
          </a:xfrm>
        </p:spPr>
        <p:txBody>
          <a:bodyPr anchor="ctr" anchorCtr="0">
            <a:normAutofit/>
          </a:bodyPr>
          <a:lstStyle>
            <a:lvl1pPr>
              <a:defRPr sz="7200"/>
            </a:lvl1pPr>
          </a:lstStyle>
          <a:p>
            <a:r>
              <a:rPr lang="en-US"/>
              <a:t>Click to edit Master title style</a:t>
            </a:r>
            <a:endParaRPr lang="en-AU"/>
          </a:p>
        </p:txBody>
      </p:sp>
      <p:sp>
        <p:nvSpPr>
          <p:cNvPr id="3" name="Footer Placeholder 5">
            <a:extLst>
              <a:ext uri="{FF2B5EF4-FFF2-40B4-BE49-F238E27FC236}">
                <a16:creationId xmlns:a16="http://schemas.microsoft.com/office/drawing/2014/main" id="{F64189B9-B679-B4BD-77A7-00A65DE4F10C}"/>
              </a:ext>
            </a:extLst>
          </p:cNvPr>
          <p:cNvSpPr>
            <a:spLocks noGrp="1"/>
          </p:cNvSpPr>
          <p:nvPr>
            <p:ph type="ftr" sz="quarter" idx="11"/>
          </p:nvPr>
        </p:nvSpPr>
        <p:spPr>
          <a:xfrm>
            <a:off x="867492" y="6404902"/>
            <a:ext cx="6856113" cy="365125"/>
          </a:xfrm>
        </p:spPr>
        <p:txBody>
          <a:bodyPr/>
          <a:lstStyle/>
          <a:p>
            <a:endParaRPr lang="en-AU"/>
          </a:p>
        </p:txBody>
      </p:sp>
      <p:pic>
        <p:nvPicPr>
          <p:cNvPr id="7" name="Picture 6">
            <a:extLst>
              <a:ext uri="{FF2B5EF4-FFF2-40B4-BE49-F238E27FC236}">
                <a16:creationId xmlns:a16="http://schemas.microsoft.com/office/drawing/2014/main" id="{3DDA3E95-326E-8FF2-4E7E-040F21CF557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092992" y="5746945"/>
            <a:ext cx="1099008" cy="1099008"/>
          </a:xfrm>
          <a:prstGeom prst="rect">
            <a:avLst/>
          </a:prstGeom>
        </p:spPr>
      </p:pic>
    </p:spTree>
    <p:extLst>
      <p:ext uri="{BB962C8B-B14F-4D97-AF65-F5344CB8AC3E}">
        <p14:creationId xmlns:p14="http://schemas.microsoft.com/office/powerpoint/2010/main" val="8986167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600085B-89A9-9150-0687-B4BFEBB60658}"/>
              </a:ext>
            </a:extLst>
          </p:cNvPr>
          <p:cNvSpPr/>
          <p:nvPr userDrawn="1"/>
        </p:nvSpPr>
        <p:spPr>
          <a:xfrm>
            <a:off x="0" y="6308203"/>
            <a:ext cx="12192000" cy="549797"/>
          </a:xfrm>
          <a:prstGeom prst="rect">
            <a:avLst/>
          </a:prstGeom>
          <a:solidFill>
            <a:srgbClr val="9D285C">
              <a:alpha val="60000"/>
            </a:srgb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Footer Placeholder 5">
            <a:extLst>
              <a:ext uri="{FF2B5EF4-FFF2-40B4-BE49-F238E27FC236}">
                <a16:creationId xmlns:a16="http://schemas.microsoft.com/office/drawing/2014/main" id="{FB5C28EA-EB5E-A3F9-4506-14B6DFD8F711}"/>
              </a:ext>
            </a:extLst>
          </p:cNvPr>
          <p:cNvSpPr>
            <a:spLocks noGrp="1"/>
          </p:cNvSpPr>
          <p:nvPr>
            <p:ph type="ftr" sz="quarter" idx="11"/>
          </p:nvPr>
        </p:nvSpPr>
        <p:spPr>
          <a:xfrm>
            <a:off x="867492" y="6404902"/>
            <a:ext cx="6856113" cy="365125"/>
          </a:xfrm>
        </p:spPr>
        <p:txBody>
          <a:bodyPr/>
          <a:lstStyle/>
          <a:p>
            <a:endParaRPr lang="en-AU"/>
          </a:p>
        </p:txBody>
      </p:sp>
    </p:spTree>
    <p:extLst>
      <p:ext uri="{BB962C8B-B14F-4D97-AF65-F5344CB8AC3E}">
        <p14:creationId xmlns:p14="http://schemas.microsoft.com/office/powerpoint/2010/main" val="16471925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70BC70-6510-4149-80E4-9403DB84B7D9}"/>
              </a:ext>
            </a:extLst>
          </p:cNvPr>
          <p:cNvSpPr>
            <a:spLocks noGrp="1"/>
          </p:cNvSpPr>
          <p:nvPr>
            <p:ph type="title"/>
          </p:nvPr>
        </p:nvSpPr>
        <p:spPr>
          <a:xfrm>
            <a:off x="873878" y="365125"/>
            <a:ext cx="10444244" cy="1324800"/>
          </a:xfrm>
        </p:spPr>
        <p:txBody>
          <a:bodyPr lIns="90000" anchor="b" anchorCtr="0"/>
          <a:lstStyle/>
          <a:p>
            <a:r>
              <a:rPr lang="en-GB"/>
              <a:t>Click to edit Master title style</a:t>
            </a:r>
            <a:endParaRPr lang="en-AU"/>
          </a:p>
        </p:txBody>
      </p:sp>
      <p:sp>
        <p:nvSpPr>
          <p:cNvPr id="3" name="Content Placeholder 2">
            <a:extLst>
              <a:ext uri="{FF2B5EF4-FFF2-40B4-BE49-F238E27FC236}">
                <a16:creationId xmlns:a16="http://schemas.microsoft.com/office/drawing/2014/main" id="{BB172D48-D598-44DF-B117-BE0E6F733BDA}"/>
              </a:ext>
            </a:extLst>
          </p:cNvPr>
          <p:cNvSpPr>
            <a:spLocks noGrp="1"/>
          </p:cNvSpPr>
          <p:nvPr>
            <p:ph sz="half" idx="1"/>
          </p:nvPr>
        </p:nvSpPr>
        <p:spPr>
          <a:xfrm>
            <a:off x="873878" y="1825625"/>
            <a:ext cx="10444244" cy="4351338"/>
          </a:xfrm>
        </p:spPr>
        <p:txBody>
          <a:bodyPr lIns="90000" numCol="1" spcCol="288000"/>
          <a:lstStyle>
            <a:lvl1pPr>
              <a:defRPr sz="2400"/>
            </a:lvl1pPr>
            <a:lvl2pPr>
              <a:defRPr sz="2200"/>
            </a:lvl2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Tree>
    <p:extLst>
      <p:ext uri="{BB962C8B-B14F-4D97-AF65-F5344CB8AC3E}">
        <p14:creationId xmlns:p14="http://schemas.microsoft.com/office/powerpoint/2010/main" val="21920206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3221183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theme" Target="../theme/theme2.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8">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5E9BFB6-6BFE-47F3-BE8C-CB5F2F85BD85}"/>
              </a:ext>
            </a:extLst>
          </p:cNvPr>
          <p:cNvSpPr>
            <a:spLocks noGrp="1"/>
          </p:cNvSpPr>
          <p:nvPr>
            <p:ph type="title"/>
          </p:nvPr>
        </p:nvSpPr>
        <p:spPr>
          <a:xfrm>
            <a:off x="874155" y="365125"/>
            <a:ext cx="10443690" cy="1324800"/>
          </a:xfrm>
          <a:prstGeom prst="rect">
            <a:avLst/>
          </a:prstGeom>
        </p:spPr>
        <p:txBody>
          <a:bodyPr vert="horz" lIns="91440" tIns="45720" rIns="91440" bIns="45720" rtlCol="0" anchor="b" anchorCtr="0">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BB379B61-1AEE-4C91-8922-99E84A64DA88}"/>
              </a:ext>
            </a:extLst>
          </p:cNvPr>
          <p:cNvSpPr>
            <a:spLocks noGrp="1"/>
          </p:cNvSpPr>
          <p:nvPr>
            <p:ph type="body" idx="1"/>
          </p:nvPr>
        </p:nvSpPr>
        <p:spPr>
          <a:xfrm>
            <a:off x="874155" y="1825625"/>
            <a:ext cx="1044369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Footer Placeholder 4">
            <a:extLst>
              <a:ext uri="{FF2B5EF4-FFF2-40B4-BE49-F238E27FC236}">
                <a16:creationId xmlns:a16="http://schemas.microsoft.com/office/drawing/2014/main" id="{000642EA-DFC4-4C06-B1F4-F7D4C4A064D2}"/>
              </a:ext>
            </a:extLst>
          </p:cNvPr>
          <p:cNvSpPr>
            <a:spLocks noGrp="1"/>
          </p:cNvSpPr>
          <p:nvPr>
            <p:ph type="ftr" sz="quarter" idx="3"/>
          </p:nvPr>
        </p:nvSpPr>
        <p:spPr>
          <a:xfrm>
            <a:off x="562154" y="6404902"/>
            <a:ext cx="7161452" cy="365125"/>
          </a:xfrm>
          <a:prstGeom prst="rect">
            <a:avLst/>
          </a:prstGeom>
        </p:spPr>
        <p:txBody>
          <a:bodyPr vert="horz" lIns="91440" tIns="45720" rIns="91440" bIns="45720" rtlCol="0" anchor="ctr"/>
          <a:lstStyle>
            <a:lvl1pPr algn="l">
              <a:defRPr sz="1200">
                <a:solidFill>
                  <a:schemeClr val="bg1"/>
                </a:solidFill>
              </a:defRPr>
            </a:lvl1pPr>
          </a:lstStyle>
          <a:p>
            <a:endParaRPr lang="en-AU"/>
          </a:p>
        </p:txBody>
      </p:sp>
    </p:spTree>
    <p:extLst>
      <p:ext uri="{BB962C8B-B14F-4D97-AF65-F5344CB8AC3E}">
        <p14:creationId xmlns:p14="http://schemas.microsoft.com/office/powerpoint/2010/main" val="86154552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6" r:id="rId4"/>
    <p:sldLayoutId id="2147483667" r:id="rId5"/>
    <p:sldLayoutId id="2147483652" r:id="rId6"/>
  </p:sldLayoutIdLst>
  <p:hf hdr="0" ftr="0" dt="0"/>
  <p:txStyles>
    <p:titleStyle>
      <a:lvl1pPr algn="ctr" defTabSz="914400" rtl="0" eaLnBrk="1" latinLnBrk="0" hangingPunct="1">
        <a:lnSpc>
          <a:spcPct val="90000"/>
        </a:lnSpc>
        <a:spcBef>
          <a:spcPct val="0"/>
        </a:spcBef>
        <a:buNone/>
        <a:defRPr sz="4200" b="1" kern="1200">
          <a:solidFill>
            <a:srgbClr val="9D285C"/>
          </a:solidFill>
          <a:latin typeface="+mj-lt"/>
          <a:ea typeface="+mj-ea"/>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26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3840" userDrawn="1">
          <p15:clr>
            <a:srgbClr val="F26B43"/>
          </p15:clr>
        </p15:guide>
        <p15:guide id="3" orient="horz" pos="4178"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003350"/>
        </a:solidFill>
        <a:effectLst/>
      </p:bgPr>
    </p:bg>
    <p:spTree>
      <p:nvGrpSpPr>
        <p:cNvPr id="1" name=""/>
        <p:cNvGrpSpPr/>
        <p:nvPr/>
      </p:nvGrpSpPr>
      <p:grpSpPr>
        <a:xfrm>
          <a:off x="0" y="0"/>
          <a:ext cx="0" cy="0"/>
          <a:chOff x="0" y="0"/>
          <a:chExt cx="0" cy="0"/>
        </a:xfrm>
      </p:grpSpPr>
      <p:pic>
        <p:nvPicPr>
          <p:cNvPr id="2" name="Picture 1" descr="A red shield with white text&#10;&#10;Description automatically generated">
            <a:extLst>
              <a:ext uri="{FF2B5EF4-FFF2-40B4-BE49-F238E27FC236}">
                <a16:creationId xmlns:a16="http://schemas.microsoft.com/office/drawing/2014/main" id="{49523D22-732E-913F-E854-F73FC05D1B03}"/>
              </a:ext>
            </a:extLst>
          </p:cNvPr>
          <p:cNvPicPr>
            <a:picLocks noChangeAspect="1"/>
          </p:cNvPicPr>
          <p:nvPr userDrawn="1"/>
        </p:nvPicPr>
        <p:blipFill>
          <a:blip r:embed="rId3">
            <a:extLst>
              <a:ext uri="{28A0092B-C50C-407E-A947-70E740481C1C}">
                <a14:useLocalDpi xmlns:a14="http://schemas.microsoft.com/office/drawing/2010/main" val="0"/>
              </a:ext>
            </a:extLst>
          </a:blip>
          <a:srcRect b="23209"/>
          <a:stretch>
            <a:fillRect/>
          </a:stretch>
        </p:blipFill>
        <p:spPr>
          <a:xfrm>
            <a:off x="4968406" y="2787630"/>
            <a:ext cx="2269565" cy="1282740"/>
          </a:xfrm>
          <a:prstGeom prst="rect">
            <a:avLst/>
          </a:prstGeom>
        </p:spPr>
      </p:pic>
    </p:spTree>
    <p:extLst>
      <p:ext uri="{BB962C8B-B14F-4D97-AF65-F5344CB8AC3E}">
        <p14:creationId xmlns:p14="http://schemas.microsoft.com/office/powerpoint/2010/main" val="2456716331"/>
      </p:ext>
    </p:extLst>
  </p:cSld>
  <p:clrMap bg1="lt1" tx1="dk1" bg2="lt2" tx2="dk2" accent1="accent1" accent2="accent2" accent3="accent3" accent4="accent4" accent5="accent5" accent6="accent6" hlink="hlink" folHlink="folHlink"/>
  <p:sldLayoutIdLst>
    <p:sldLayoutId id="2147483673"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E902E3C9-2BCC-18CA-336D-35296C03154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33876" y="1990870"/>
            <a:ext cx="7324249" cy="2520000"/>
          </a:xfrm>
          <a:prstGeom prst="rect">
            <a:avLst/>
          </a:prstGeom>
        </p:spPr>
      </p:pic>
      <p:pic>
        <p:nvPicPr>
          <p:cNvPr id="11" name="Picture 10">
            <a:extLst>
              <a:ext uri="{FF2B5EF4-FFF2-40B4-BE49-F238E27FC236}">
                <a16:creationId xmlns:a16="http://schemas.microsoft.com/office/drawing/2014/main" id="{C2B4C4BB-F6EA-4604-80AB-5B493053254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468" y="5735370"/>
            <a:ext cx="1099008" cy="1099008"/>
          </a:xfrm>
          <a:prstGeom prst="rect">
            <a:avLst/>
          </a:prstGeom>
        </p:spPr>
      </p:pic>
    </p:spTree>
    <p:extLst>
      <p:ext uri="{BB962C8B-B14F-4D97-AF65-F5344CB8AC3E}">
        <p14:creationId xmlns:p14="http://schemas.microsoft.com/office/powerpoint/2010/main" val="34990690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7FB184-6DD8-D234-5387-BC24C266E1AC}"/>
              </a:ext>
            </a:extLst>
          </p:cNvPr>
          <p:cNvSpPr>
            <a:spLocks noGrp="1"/>
          </p:cNvSpPr>
          <p:nvPr>
            <p:ph type="title"/>
          </p:nvPr>
        </p:nvSpPr>
        <p:spPr/>
        <p:txBody>
          <a:bodyPr vert="horz" lIns="91440" tIns="45720" rIns="91440" bIns="45720" rtlCol="0" anchor="ctr" anchorCtr="0">
            <a:normAutofit/>
          </a:bodyPr>
          <a:lstStyle/>
          <a:p>
            <a:r>
              <a:rPr lang="en-US" sz="7200"/>
              <a:t>Our obedience and persistence are seen by God.</a:t>
            </a:r>
          </a:p>
        </p:txBody>
      </p:sp>
    </p:spTree>
    <p:extLst>
      <p:ext uri="{BB962C8B-B14F-4D97-AF65-F5344CB8AC3E}">
        <p14:creationId xmlns:p14="http://schemas.microsoft.com/office/powerpoint/2010/main" val="8561997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0656B2-2B4F-32D5-B43B-D615F3EBF1F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AF606AA-1E8C-6CA1-6F1B-C71CA2867E84}"/>
              </a:ext>
            </a:extLst>
          </p:cNvPr>
          <p:cNvSpPr>
            <a:spLocks noGrp="1"/>
          </p:cNvSpPr>
          <p:nvPr>
            <p:ph type="title"/>
          </p:nvPr>
        </p:nvSpPr>
        <p:spPr/>
        <p:txBody>
          <a:bodyPr vert="horz" lIns="91440" tIns="45720" rIns="91440" bIns="45720" rtlCol="0" anchor="ctr" anchorCtr="0">
            <a:normAutofit/>
          </a:bodyPr>
          <a:lstStyle/>
          <a:p>
            <a:r>
              <a:rPr lang="en-US" sz="7200" dirty="0"/>
              <a:t>We may not always </a:t>
            </a:r>
            <a:r>
              <a:rPr lang="en-AU" sz="7200" noProof="0" dirty="0"/>
              <a:t>recognise</a:t>
            </a:r>
            <a:r>
              <a:rPr lang="en-US" sz="7200" dirty="0"/>
              <a:t> </a:t>
            </a:r>
            <a:br>
              <a:rPr lang="en-US" dirty="0"/>
            </a:br>
            <a:r>
              <a:rPr lang="en-US" sz="7200" dirty="0"/>
              <a:t>Christ in our crisis.</a:t>
            </a:r>
          </a:p>
        </p:txBody>
      </p:sp>
    </p:spTree>
    <p:extLst>
      <p:ext uri="{BB962C8B-B14F-4D97-AF65-F5344CB8AC3E}">
        <p14:creationId xmlns:p14="http://schemas.microsoft.com/office/powerpoint/2010/main" val="25960166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F00BF4-9985-AA64-8993-814B93257A5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9D39657-A635-A421-0ED1-BC972193A3B3}"/>
              </a:ext>
            </a:extLst>
          </p:cNvPr>
          <p:cNvSpPr>
            <a:spLocks noGrp="1"/>
          </p:cNvSpPr>
          <p:nvPr>
            <p:ph type="title"/>
          </p:nvPr>
        </p:nvSpPr>
        <p:spPr/>
        <p:txBody>
          <a:bodyPr vert="horz" lIns="91440" tIns="45720" rIns="91440" bIns="45720" rtlCol="0" anchor="ctr" anchorCtr="0">
            <a:normAutofit/>
          </a:bodyPr>
          <a:lstStyle/>
          <a:p>
            <a:r>
              <a:rPr lang="en-US" sz="7200" dirty="0"/>
              <a:t>We need to grow our view of God.</a:t>
            </a:r>
          </a:p>
        </p:txBody>
      </p:sp>
    </p:spTree>
    <p:extLst>
      <p:ext uri="{BB962C8B-B14F-4D97-AF65-F5344CB8AC3E}">
        <p14:creationId xmlns:p14="http://schemas.microsoft.com/office/powerpoint/2010/main" val="40430086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924A28-56B0-4685-557E-20195CCA3313}"/>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250728C4-9EBF-3AAD-E6BE-F4BAF17D32AA}"/>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1611917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E8BF3CA5-C83B-78AE-9DAA-687929CED24F}"/>
              </a:ext>
            </a:extLst>
          </p:cNvPr>
          <p:cNvSpPr>
            <a:spLocks noGrp="1"/>
          </p:cNvSpPr>
          <p:nvPr>
            <p:ph type="ctrTitle"/>
          </p:nvPr>
        </p:nvSpPr>
        <p:spPr/>
        <p:txBody>
          <a:bodyPr/>
          <a:lstStyle/>
          <a:p>
            <a:r>
              <a:rPr lang="en-US" dirty="0"/>
              <a:t>Jesus walks on water</a:t>
            </a:r>
          </a:p>
        </p:txBody>
      </p:sp>
      <p:pic>
        <p:nvPicPr>
          <p:cNvPr id="4" name="Picture 3">
            <a:extLst>
              <a:ext uri="{FF2B5EF4-FFF2-40B4-BE49-F238E27FC236}">
                <a16:creationId xmlns:a16="http://schemas.microsoft.com/office/drawing/2014/main" id="{A6390190-A283-8A2A-EE90-8B9BAFE425DC}"/>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312518" y="254734"/>
            <a:ext cx="2106590" cy="716980"/>
          </a:xfrm>
          <a:prstGeom prst="rect">
            <a:avLst/>
          </a:prstGeom>
        </p:spPr>
      </p:pic>
      <p:pic>
        <p:nvPicPr>
          <p:cNvPr id="5" name="Picture 4">
            <a:extLst>
              <a:ext uri="{FF2B5EF4-FFF2-40B4-BE49-F238E27FC236}">
                <a16:creationId xmlns:a16="http://schemas.microsoft.com/office/drawing/2014/main" id="{045A5772-C3A6-6288-F505-7986EA47B66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92992" y="5746945"/>
            <a:ext cx="1099008" cy="1099008"/>
          </a:xfrm>
          <a:prstGeom prst="rect">
            <a:avLst/>
          </a:prstGeom>
        </p:spPr>
      </p:pic>
    </p:spTree>
    <p:extLst>
      <p:ext uri="{BB962C8B-B14F-4D97-AF65-F5344CB8AC3E}">
        <p14:creationId xmlns:p14="http://schemas.microsoft.com/office/powerpoint/2010/main" val="26251313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DFF1CA-4BBD-ED65-90F2-8A16EF4E5BBA}"/>
              </a:ext>
            </a:extLst>
          </p:cNvPr>
          <p:cNvSpPr>
            <a:spLocks noGrp="1"/>
          </p:cNvSpPr>
          <p:nvPr>
            <p:ph type="title" idx="4294967295"/>
          </p:nvPr>
        </p:nvSpPr>
        <p:spPr>
          <a:xfrm>
            <a:off x="982520" y="362139"/>
            <a:ext cx="10444244" cy="6043424"/>
          </a:xfrm>
        </p:spPr>
        <p:txBody>
          <a:bodyPr vert="horz" lIns="91440" tIns="45720" rIns="91440" bIns="45720" rtlCol="0" anchor="ctr" anchorCtr="0">
            <a:noAutofit/>
          </a:bodyPr>
          <a:lstStyle/>
          <a:p>
            <a:pPr>
              <a:lnSpc>
                <a:spcPct val="100000"/>
              </a:lnSpc>
              <a:spcBef>
                <a:spcPts val="0"/>
              </a:spcBef>
            </a:pPr>
            <a:r>
              <a:rPr lang="en-AU" sz="5400" b="0" baseline="30000">
                <a:solidFill>
                  <a:schemeClr val="accent1">
                    <a:lumMod val="50000"/>
                  </a:schemeClr>
                </a:solidFill>
                <a:latin typeface="+mn-lt"/>
              </a:rPr>
              <a:t>15 </a:t>
            </a:r>
            <a:r>
              <a:rPr lang="en-AU" sz="5400" b="0">
                <a:solidFill>
                  <a:schemeClr val="accent1">
                    <a:lumMod val="50000"/>
                  </a:schemeClr>
                </a:solidFill>
                <a:latin typeface="+mn-lt"/>
              </a:rPr>
              <a:t>Jesus, knowing that they intended to come and make him king by force, withdrew again to a mountain by himself. </a:t>
            </a:r>
            <a:endParaRPr lang="en-US" sz="5400" b="0">
              <a:solidFill>
                <a:schemeClr val="accent1">
                  <a:lumMod val="50000"/>
                </a:schemeClr>
              </a:solidFill>
              <a:latin typeface="+mn-lt"/>
            </a:endParaRPr>
          </a:p>
        </p:txBody>
      </p:sp>
    </p:spTree>
    <p:extLst>
      <p:ext uri="{BB962C8B-B14F-4D97-AF65-F5344CB8AC3E}">
        <p14:creationId xmlns:p14="http://schemas.microsoft.com/office/powerpoint/2010/main" val="39873433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883B17-BDDF-9C88-CA07-3C0C61B37EC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69D41A7-3B01-1E27-9BEC-A7AE797FCF9C}"/>
              </a:ext>
            </a:extLst>
          </p:cNvPr>
          <p:cNvSpPr>
            <a:spLocks noGrp="1"/>
          </p:cNvSpPr>
          <p:nvPr>
            <p:ph type="title" idx="4294967295"/>
          </p:nvPr>
        </p:nvSpPr>
        <p:spPr>
          <a:xfrm>
            <a:off x="439738" y="352425"/>
            <a:ext cx="11312525" cy="6053138"/>
          </a:xfrm>
        </p:spPr>
        <p:txBody>
          <a:bodyPr vert="horz" lIns="91440" tIns="45720" rIns="91440" bIns="45720" rtlCol="0" anchor="ctr" anchorCtr="0">
            <a:noAutofit/>
          </a:bodyPr>
          <a:lstStyle/>
          <a:p>
            <a:pPr>
              <a:lnSpc>
                <a:spcPct val="100000"/>
              </a:lnSpc>
              <a:spcBef>
                <a:spcPts val="0"/>
              </a:spcBef>
            </a:pPr>
            <a:r>
              <a:rPr lang="en-AU" sz="5400" b="0" baseline="30000">
                <a:solidFill>
                  <a:schemeClr val="accent1">
                    <a:lumMod val="50000"/>
                  </a:schemeClr>
                </a:solidFill>
                <a:latin typeface="+mn-lt"/>
              </a:rPr>
              <a:t>16 </a:t>
            </a:r>
            <a:r>
              <a:rPr lang="en-AU" sz="5400" b="0">
                <a:solidFill>
                  <a:schemeClr val="accent1">
                    <a:lumMod val="50000"/>
                  </a:schemeClr>
                </a:solidFill>
                <a:latin typeface="+mn-lt"/>
              </a:rPr>
              <a:t>When evening came, his disciples went down to the lake, </a:t>
            </a:r>
            <a:r>
              <a:rPr lang="en-AU" sz="5400" b="0" baseline="30000">
                <a:solidFill>
                  <a:schemeClr val="accent1">
                    <a:lumMod val="50000"/>
                  </a:schemeClr>
                </a:solidFill>
                <a:latin typeface="+mn-lt"/>
              </a:rPr>
              <a:t>17 </a:t>
            </a:r>
            <a:r>
              <a:rPr lang="en-AU" sz="5400" b="0">
                <a:solidFill>
                  <a:schemeClr val="accent1">
                    <a:lumMod val="50000"/>
                  </a:schemeClr>
                </a:solidFill>
                <a:latin typeface="+mn-lt"/>
              </a:rPr>
              <a:t>where they got into a boat and set off across the lake for Capernaum. By now it was dark, and Jesus had not yet joined them. </a:t>
            </a:r>
            <a:endParaRPr lang="en-US" sz="5400" b="0">
              <a:solidFill>
                <a:schemeClr val="accent1">
                  <a:lumMod val="50000"/>
                </a:schemeClr>
              </a:solidFill>
              <a:latin typeface="+mn-lt"/>
            </a:endParaRPr>
          </a:p>
        </p:txBody>
      </p:sp>
    </p:spTree>
    <p:extLst>
      <p:ext uri="{BB962C8B-B14F-4D97-AF65-F5344CB8AC3E}">
        <p14:creationId xmlns:p14="http://schemas.microsoft.com/office/powerpoint/2010/main" val="37048745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3B9DFD-01F7-40F1-EA7A-3ADBE9D021C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2CA567-456E-5DB3-0516-1663DF438F7C}"/>
              </a:ext>
            </a:extLst>
          </p:cNvPr>
          <p:cNvSpPr>
            <a:spLocks noGrp="1"/>
          </p:cNvSpPr>
          <p:nvPr>
            <p:ph type="title" idx="4294967295"/>
          </p:nvPr>
        </p:nvSpPr>
        <p:spPr>
          <a:xfrm>
            <a:off x="510751" y="361950"/>
            <a:ext cx="11170499" cy="6043613"/>
          </a:xfrm>
        </p:spPr>
        <p:txBody>
          <a:bodyPr vert="horz" lIns="91440" tIns="45720" rIns="91440" bIns="45720" rtlCol="0" anchor="ctr" anchorCtr="0">
            <a:normAutofit/>
          </a:bodyPr>
          <a:lstStyle/>
          <a:p>
            <a:r>
              <a:rPr lang="en-AU" sz="5400" b="0" baseline="30000">
                <a:solidFill>
                  <a:schemeClr val="accent1">
                    <a:lumMod val="50000"/>
                  </a:schemeClr>
                </a:solidFill>
                <a:latin typeface="+mn-lt"/>
              </a:rPr>
              <a:t>18 </a:t>
            </a:r>
            <a:r>
              <a:rPr lang="en-AU" sz="5400" b="0">
                <a:solidFill>
                  <a:schemeClr val="accent1">
                    <a:lumMod val="50000"/>
                  </a:schemeClr>
                </a:solidFill>
                <a:latin typeface="+mn-lt"/>
              </a:rPr>
              <a:t>A strong wind was blowing and the waters grew rough. </a:t>
            </a:r>
            <a:r>
              <a:rPr lang="en-AU" sz="5400" b="0" baseline="30000">
                <a:solidFill>
                  <a:schemeClr val="accent1">
                    <a:lumMod val="50000"/>
                  </a:schemeClr>
                </a:solidFill>
                <a:latin typeface="+mn-lt"/>
              </a:rPr>
              <a:t>19 </a:t>
            </a:r>
            <a:r>
              <a:rPr lang="en-AU" sz="5400" b="0">
                <a:solidFill>
                  <a:schemeClr val="accent1">
                    <a:lumMod val="50000"/>
                  </a:schemeClr>
                </a:solidFill>
                <a:latin typeface="+mn-lt"/>
              </a:rPr>
              <a:t>When they had rowed about three or four miles, they saw Jesus approaching the boat, walking on the water; and they were frightened. </a:t>
            </a:r>
            <a:endParaRPr lang="en-US" sz="5400">
              <a:solidFill>
                <a:schemeClr val="accent1">
                  <a:lumMod val="50000"/>
                </a:schemeClr>
              </a:solidFill>
              <a:latin typeface="+mn-lt"/>
            </a:endParaRPr>
          </a:p>
        </p:txBody>
      </p:sp>
    </p:spTree>
    <p:extLst>
      <p:ext uri="{BB962C8B-B14F-4D97-AF65-F5344CB8AC3E}">
        <p14:creationId xmlns:p14="http://schemas.microsoft.com/office/powerpoint/2010/main" val="38755381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CCA5ED-4726-64D2-F8A2-20C2C5436DB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3EE558F-8E09-001F-7C1E-DF006B050268}"/>
              </a:ext>
            </a:extLst>
          </p:cNvPr>
          <p:cNvSpPr>
            <a:spLocks noGrp="1"/>
          </p:cNvSpPr>
          <p:nvPr>
            <p:ph type="title" idx="4294967295"/>
          </p:nvPr>
        </p:nvSpPr>
        <p:spPr>
          <a:xfrm>
            <a:off x="568325" y="344488"/>
            <a:ext cx="11055350" cy="6061075"/>
          </a:xfrm>
        </p:spPr>
        <p:txBody>
          <a:bodyPr vert="horz" lIns="91440" tIns="45720" rIns="91440" bIns="45720" rtlCol="0" anchor="ctr" anchorCtr="0">
            <a:normAutofit/>
          </a:bodyPr>
          <a:lstStyle/>
          <a:p>
            <a:pPr>
              <a:lnSpc>
                <a:spcPct val="100000"/>
              </a:lnSpc>
              <a:spcBef>
                <a:spcPts val="0"/>
              </a:spcBef>
            </a:pPr>
            <a:r>
              <a:rPr lang="en-AU" sz="5400" b="0" baseline="30000">
                <a:solidFill>
                  <a:srgbClr val="3C0C00"/>
                </a:solidFill>
                <a:latin typeface="+mn-lt"/>
              </a:rPr>
              <a:t>20 </a:t>
            </a:r>
            <a:r>
              <a:rPr lang="en-AU" sz="5400" b="0">
                <a:solidFill>
                  <a:srgbClr val="3C0C00"/>
                </a:solidFill>
                <a:latin typeface="+mn-lt"/>
              </a:rPr>
              <a:t>But he said to them, </a:t>
            </a:r>
            <a:br>
              <a:rPr lang="en-AU" sz="5400" b="0">
                <a:solidFill>
                  <a:srgbClr val="3C0C00"/>
                </a:solidFill>
                <a:latin typeface="+mn-lt"/>
              </a:rPr>
            </a:br>
            <a:r>
              <a:rPr lang="en-AU" sz="5400" b="0">
                <a:solidFill>
                  <a:srgbClr val="3C0C00"/>
                </a:solidFill>
                <a:latin typeface="+mn-lt"/>
              </a:rPr>
              <a:t>“It is I; don’t be afraid.” </a:t>
            </a:r>
            <a:r>
              <a:rPr lang="en-AU" sz="5400" b="0" baseline="30000">
                <a:solidFill>
                  <a:srgbClr val="3C0C00"/>
                </a:solidFill>
                <a:latin typeface="+mn-lt"/>
              </a:rPr>
              <a:t>21 </a:t>
            </a:r>
            <a:r>
              <a:rPr lang="en-AU" sz="5400" b="0">
                <a:solidFill>
                  <a:srgbClr val="3C0C00"/>
                </a:solidFill>
                <a:latin typeface="+mn-lt"/>
              </a:rPr>
              <a:t>Then they were willing to take him into the boat, and immediately the boat reached the shore where they were heading.</a:t>
            </a:r>
            <a:endParaRPr lang="en-US" sz="5400" b="0">
              <a:solidFill>
                <a:srgbClr val="3C0C00"/>
              </a:solidFill>
              <a:latin typeface="+mn-lt"/>
            </a:endParaRPr>
          </a:p>
        </p:txBody>
      </p:sp>
    </p:spTree>
    <p:extLst>
      <p:ext uri="{BB962C8B-B14F-4D97-AF65-F5344CB8AC3E}">
        <p14:creationId xmlns:p14="http://schemas.microsoft.com/office/powerpoint/2010/main" val="20104386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146176-4B25-08F5-6643-61C08D02A9B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8C2A5A1-D9CC-C320-6578-94C27C9D51A2}"/>
              </a:ext>
            </a:extLst>
          </p:cNvPr>
          <p:cNvSpPr>
            <a:spLocks noGrp="1"/>
          </p:cNvSpPr>
          <p:nvPr>
            <p:ph type="title" idx="4294967295"/>
          </p:nvPr>
        </p:nvSpPr>
        <p:spPr>
          <a:xfrm>
            <a:off x="440076" y="352425"/>
            <a:ext cx="11311849" cy="6053138"/>
          </a:xfrm>
        </p:spPr>
        <p:txBody>
          <a:bodyPr vert="horz" lIns="91440" tIns="45720" rIns="91440" bIns="45720" rtlCol="0" anchor="ctr" anchorCtr="0">
            <a:normAutofit/>
          </a:bodyPr>
          <a:lstStyle/>
          <a:p>
            <a:pPr>
              <a:lnSpc>
                <a:spcPct val="100000"/>
              </a:lnSpc>
              <a:spcBef>
                <a:spcPts val="0"/>
              </a:spcBef>
            </a:pPr>
            <a:r>
              <a:rPr lang="en-AU" sz="5400" b="0" baseline="30000">
                <a:solidFill>
                  <a:srgbClr val="3C0C00"/>
                </a:solidFill>
                <a:latin typeface="+mn-lt"/>
              </a:rPr>
              <a:t>22 </a:t>
            </a:r>
            <a:r>
              <a:rPr lang="en-AU" sz="5400" b="0">
                <a:solidFill>
                  <a:srgbClr val="3C0C00"/>
                </a:solidFill>
                <a:latin typeface="+mn-lt"/>
              </a:rPr>
              <a:t>The next day the crowd that had stayed on the opposite shore of the lake realized that only one boat had been there, and that Jesus had not entered it with his disciples, but that they had gone away alone. </a:t>
            </a:r>
            <a:endParaRPr lang="en-US" sz="5400" b="0">
              <a:solidFill>
                <a:srgbClr val="3C0C00"/>
              </a:solidFill>
              <a:latin typeface="+mn-lt"/>
            </a:endParaRPr>
          </a:p>
        </p:txBody>
      </p:sp>
    </p:spTree>
    <p:extLst>
      <p:ext uri="{BB962C8B-B14F-4D97-AF65-F5344CB8AC3E}">
        <p14:creationId xmlns:p14="http://schemas.microsoft.com/office/powerpoint/2010/main" val="39169980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AEFFD8-C066-2374-9582-7E6C3884173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99306B4-9523-8BF2-F60F-AF49F7F73137}"/>
              </a:ext>
            </a:extLst>
          </p:cNvPr>
          <p:cNvSpPr>
            <a:spLocks noGrp="1"/>
          </p:cNvSpPr>
          <p:nvPr>
            <p:ph type="title" idx="4294967295"/>
          </p:nvPr>
        </p:nvSpPr>
        <p:spPr>
          <a:xfrm>
            <a:off x="1349375" y="344488"/>
            <a:ext cx="9493250" cy="6061075"/>
          </a:xfrm>
        </p:spPr>
        <p:txBody>
          <a:bodyPr vert="horz" lIns="91440" tIns="45720" rIns="91440" bIns="45720" rtlCol="0" anchor="ctr" anchorCtr="0">
            <a:noAutofit/>
          </a:bodyPr>
          <a:lstStyle/>
          <a:p>
            <a:pPr>
              <a:lnSpc>
                <a:spcPct val="100000"/>
              </a:lnSpc>
              <a:spcBef>
                <a:spcPts val="0"/>
              </a:spcBef>
            </a:pPr>
            <a:r>
              <a:rPr lang="en-AU" sz="5400" b="0" baseline="30000">
                <a:solidFill>
                  <a:srgbClr val="3C0C00"/>
                </a:solidFill>
                <a:latin typeface="+mn-lt"/>
              </a:rPr>
              <a:t>23 </a:t>
            </a:r>
            <a:r>
              <a:rPr lang="en-AU" sz="5400" b="0">
                <a:solidFill>
                  <a:srgbClr val="3C0C00"/>
                </a:solidFill>
                <a:latin typeface="+mn-lt"/>
              </a:rPr>
              <a:t>Then some boats from Tiberias landed near the place where the people had eaten the bread after the Lord had given thanks. </a:t>
            </a:r>
            <a:endParaRPr lang="en-US" sz="5400" b="0">
              <a:solidFill>
                <a:srgbClr val="3C0C00"/>
              </a:solidFill>
              <a:latin typeface="+mn-lt"/>
            </a:endParaRPr>
          </a:p>
        </p:txBody>
      </p:sp>
    </p:spTree>
    <p:extLst>
      <p:ext uri="{BB962C8B-B14F-4D97-AF65-F5344CB8AC3E}">
        <p14:creationId xmlns:p14="http://schemas.microsoft.com/office/powerpoint/2010/main" val="5571445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8A6977-92EC-10A4-2B43-93F758135B4E}"/>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1472DA74-0422-1977-4F83-4E03247E98F9}"/>
              </a:ext>
            </a:extLst>
          </p:cNvPr>
          <p:cNvSpPr txBox="1"/>
          <p:nvPr/>
        </p:nvSpPr>
        <p:spPr>
          <a:xfrm>
            <a:off x="7623018" y="5218432"/>
            <a:ext cx="4173647"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rtl="0"/>
            <a:r>
              <a:rPr lang="en-AU" sz="3600" b="0" i="0" u="none" strike="noStrike" baseline="0">
                <a:solidFill>
                  <a:schemeClr val="accent1">
                    <a:lumMod val="50000"/>
                  </a:schemeClr>
                </a:solidFill>
                <a:ea typeface="Segoe UI"/>
                <a:cs typeface="Segoe UI"/>
              </a:rPr>
              <a:t>John 6:15-24 (NIV)</a:t>
            </a:r>
            <a:endParaRPr lang="en-US" sz="3600">
              <a:solidFill>
                <a:schemeClr val="accent1">
                  <a:lumMod val="50000"/>
                </a:schemeClr>
              </a:solidFill>
            </a:endParaRPr>
          </a:p>
        </p:txBody>
      </p:sp>
      <p:sp>
        <p:nvSpPr>
          <p:cNvPr id="2" name="Title 1">
            <a:extLst>
              <a:ext uri="{FF2B5EF4-FFF2-40B4-BE49-F238E27FC236}">
                <a16:creationId xmlns:a16="http://schemas.microsoft.com/office/drawing/2014/main" id="{19784CD7-C6AD-0265-A92C-24766C1B7BE4}"/>
              </a:ext>
            </a:extLst>
          </p:cNvPr>
          <p:cNvSpPr>
            <a:spLocks noGrp="1"/>
          </p:cNvSpPr>
          <p:nvPr>
            <p:ph type="title" idx="4294967295"/>
          </p:nvPr>
        </p:nvSpPr>
        <p:spPr>
          <a:xfrm>
            <a:off x="908365" y="298763"/>
            <a:ext cx="10375271" cy="5565999"/>
          </a:xfrm>
        </p:spPr>
        <p:txBody>
          <a:bodyPr vert="horz" lIns="91440" tIns="45720" rIns="91440" bIns="45720" rtlCol="0" anchor="ctr" anchorCtr="0">
            <a:noAutofit/>
          </a:bodyPr>
          <a:lstStyle/>
          <a:p>
            <a:pPr>
              <a:lnSpc>
                <a:spcPct val="100000"/>
              </a:lnSpc>
              <a:spcBef>
                <a:spcPts val="0"/>
              </a:spcBef>
            </a:pPr>
            <a:r>
              <a:rPr lang="en-AU" sz="5400" b="0" baseline="30000">
                <a:solidFill>
                  <a:schemeClr val="accent1">
                    <a:lumMod val="50000"/>
                  </a:schemeClr>
                </a:solidFill>
                <a:latin typeface="+mn-lt"/>
              </a:rPr>
              <a:t>24 </a:t>
            </a:r>
            <a:r>
              <a:rPr lang="en-AU" sz="5400" b="0">
                <a:solidFill>
                  <a:schemeClr val="accent1">
                    <a:lumMod val="50000"/>
                  </a:schemeClr>
                </a:solidFill>
                <a:latin typeface="+mn-lt"/>
              </a:rPr>
              <a:t>Once the crowd realized that neither Jesus nor his disciples were there, they got into the boats and went to Capernaum in search of Jesus.</a:t>
            </a:r>
            <a:endParaRPr lang="en-US" sz="5400" b="0">
              <a:solidFill>
                <a:schemeClr val="accent1">
                  <a:lumMod val="50000"/>
                </a:schemeClr>
              </a:solidFill>
              <a:latin typeface="+mn-lt"/>
            </a:endParaRPr>
          </a:p>
        </p:txBody>
      </p:sp>
    </p:spTree>
    <p:extLst>
      <p:ext uri="{BB962C8B-B14F-4D97-AF65-F5344CB8AC3E}">
        <p14:creationId xmlns:p14="http://schemas.microsoft.com/office/powerpoint/2010/main" val="505343837"/>
      </p:ext>
    </p:extLst>
  </p:cSld>
  <p:clrMapOvr>
    <a:masterClrMapping/>
  </p:clrMapOvr>
</p:sld>
</file>

<file path=ppt/theme/theme1.xml><?xml version="1.0" encoding="utf-8"?>
<a:theme xmlns:a="http://schemas.openxmlformats.org/drawingml/2006/main" name="1_Office Theme">
  <a:themeElements>
    <a:clrScheme name="TSA Brand Guide Colours">
      <a:dk1>
        <a:srgbClr val="003450"/>
      </a:dk1>
      <a:lt1>
        <a:srgbClr val="FFFFFF"/>
      </a:lt1>
      <a:dk2>
        <a:srgbClr val="003450"/>
      </a:dk2>
      <a:lt2>
        <a:srgbClr val="FFFFFF"/>
      </a:lt2>
      <a:accent1>
        <a:srgbClr val="9E0038"/>
      </a:accent1>
      <a:accent2>
        <a:srgbClr val="EF373E"/>
      </a:accent2>
      <a:accent3>
        <a:srgbClr val="D57C2A"/>
      </a:accent3>
      <a:accent4>
        <a:srgbClr val="FFC705"/>
      </a:accent4>
      <a:accent5>
        <a:srgbClr val="007C88"/>
      </a:accent5>
      <a:accent6>
        <a:srgbClr val="1F59A9"/>
      </a:accent6>
      <a:hlink>
        <a:srgbClr val="0085E8"/>
      </a:hlink>
      <a:folHlink>
        <a:srgbClr val="954F72"/>
      </a:folHlink>
    </a:clrScheme>
    <a:fontScheme name="Custom 1">
      <a:majorFont>
        <a:latin typeface="Avenir Next LT Pro"/>
        <a:ea typeface=""/>
        <a:cs typeface=""/>
      </a:majorFont>
      <a:minorFont>
        <a:latin typeface="Avenir Next L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70575D36-B971-BA4E-9218-EB48AAB76A1E}" vid="{CF8FA7C2-2CED-6246-ABD6-0979C202BDDE}"/>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70575D36-B971-BA4E-9218-EB48AAB76A1E}" vid="{24C7CD84-EB58-C441-9548-3436DF312684}"/>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6F75B56BDECAC4FB8FCCA80E9887EA7" ma:contentTypeVersion="15" ma:contentTypeDescription="Create a new document." ma:contentTypeScope="" ma:versionID="23cacf04a42ddf2d0b23de78dab08dea">
  <xsd:schema xmlns:xsd="http://www.w3.org/2001/XMLSchema" xmlns:xs="http://www.w3.org/2001/XMLSchema" xmlns:p="http://schemas.microsoft.com/office/2006/metadata/properties" xmlns:ns2="1ad1f5a0-fa71-4dab-a083-db26db2596cf" xmlns:ns3="583f0f69-01e1-46ca-86b7-e30e32304800" targetNamespace="http://schemas.microsoft.com/office/2006/metadata/properties" ma:root="true" ma:fieldsID="11ae1366083b4b3e8293608495a0b993" ns2:_="" ns3:_="">
    <xsd:import namespace="1ad1f5a0-fa71-4dab-a083-db26db2596cf"/>
    <xsd:import namespace="583f0f69-01e1-46ca-86b7-e30e32304800"/>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lcf76f155ced4ddcb4097134ff3c332f" minOccurs="0"/>
                <xsd:element ref="ns2:TaxCatchAll" minOccurs="0"/>
                <xsd:element ref="ns3:MediaServiceDateTaken" minOccurs="0"/>
                <xsd:element ref="ns3:MediaServiceGenerationTime" minOccurs="0"/>
                <xsd:element ref="ns3:MediaServiceEventHashCode" minOccurs="0"/>
                <xsd:element ref="ns3:MediaLengthInSeconds" minOccurs="0"/>
                <xsd:element ref="ns3:MediaServiceOCR" minOccurs="0"/>
                <xsd:element ref="ns3:MediaServiceObjectDetectorVersions" minOccurs="0"/>
                <xsd:element ref="ns3:MediaServiceLocation"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ad1f5a0-fa71-4dab-a083-db26db2596cf"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14" nillable="true" ma:displayName="Taxonomy Catch All Column" ma:hidden="true" ma:list="{dc8b0192-addb-45de-9190-3a71ac1c02f6}" ma:internalName="TaxCatchAll" ma:showField="CatchAllData" ma:web="1ad1f5a0-fa71-4dab-a083-db26db2596cf">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583f0f69-01e1-46ca-86b7-e30e32304800"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ffce97cd-2d5e-4a4f-b576-145932377dd1"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Location" ma:index="21" nillable="true" ma:displayName="Location" ma:indexed="true" ma:internalName="MediaServiceLocation"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1ad1f5a0-fa71-4dab-a083-db26db2596cf">
      <UserInfo>
        <DisplayName>Sue Arundell</DisplayName>
        <AccountId>2782</AccountId>
        <AccountType/>
      </UserInfo>
      <UserInfo>
        <DisplayName>Matt Allensby</DisplayName>
        <AccountId>2077</AccountId>
        <AccountType/>
      </UserInfo>
    </SharedWithUsers>
    <TaxCatchAll xmlns="1ad1f5a0-fa71-4dab-a083-db26db2596cf" xsi:nil="true"/>
    <lcf76f155ced4ddcb4097134ff3c332f xmlns="583f0f69-01e1-46ca-86b7-e30e32304800">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8A937101-D4EC-4A9E-851B-D67273C55337}">
  <ds:schemaRefs>
    <ds:schemaRef ds:uri="1ad1f5a0-fa71-4dab-a083-db26db2596cf"/>
    <ds:schemaRef ds:uri="583f0f69-01e1-46ca-86b7-e30e3230480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D6B0CABB-74DC-46F6-9DA1-D60A0FFB2334}">
  <ds:schemaRefs>
    <ds:schemaRef ds:uri="http://schemas.microsoft.com/sharepoint/v3/contenttype/forms"/>
  </ds:schemaRefs>
</ds:datastoreItem>
</file>

<file path=customXml/itemProps3.xml><?xml version="1.0" encoding="utf-8"?>
<ds:datastoreItem xmlns:ds="http://schemas.openxmlformats.org/officeDocument/2006/customXml" ds:itemID="{DED74F41-8B89-43AA-90AE-6260BF2FA137}">
  <ds:schemaRefs>
    <ds:schemaRef ds:uri="1ad1f5a0-fa71-4dab-a083-db26db2596cf"/>
    <ds:schemaRef ds:uri="583f0f69-01e1-46ca-86b7-e30e32304800"/>
    <ds:schemaRef ds:uri="7357dd1f-699d-4d79-9a3b-b8d4e997a419"/>
    <ds:schemaRef ds:uri="b7e36264-b76b-4546-857f-03fce5c6ba07"/>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microsoft.com/sharepoint/v3"/>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282</Words>
  <Application>Microsoft Office PowerPoint</Application>
  <PresentationFormat>Widescreen</PresentationFormat>
  <Paragraphs>12</Paragraphs>
  <Slides>13</Slides>
  <Notes>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13</vt:i4>
      </vt:variant>
    </vt:vector>
  </HeadingPairs>
  <TitlesOfParts>
    <vt:vector size="19" baseType="lpstr">
      <vt:lpstr>Arial</vt:lpstr>
      <vt:lpstr>Avenir Next LT Pro</vt:lpstr>
      <vt:lpstr>Calibri</vt:lpstr>
      <vt:lpstr>Segoe UI</vt:lpstr>
      <vt:lpstr>1_Office Theme</vt:lpstr>
      <vt:lpstr>Custom Design</vt:lpstr>
      <vt:lpstr>PowerPoint Presentation</vt:lpstr>
      <vt:lpstr>Jesus walks on water</vt:lpstr>
      <vt:lpstr>15 Jesus, knowing that they intended to come and make him king by force, withdrew again to a mountain by himself. </vt:lpstr>
      <vt:lpstr>16 When evening came, his disciples went down to the lake, 17 where they got into a boat and set off across the lake for Capernaum. By now it was dark, and Jesus had not yet joined them. </vt:lpstr>
      <vt:lpstr>18 A strong wind was blowing and the waters grew rough. 19 When they had rowed about three or four miles, they saw Jesus approaching the boat, walking on the water; and they were frightened. </vt:lpstr>
      <vt:lpstr>20 But he said to them,  “It is I; don’t be afraid.” 21 Then they were willing to take him into the boat, and immediately the boat reached the shore where they were heading.</vt:lpstr>
      <vt:lpstr>22 The next day the crowd that had stayed on the opposite shore of the lake realized that only one boat had been there, and that Jesus had not entered it with his disciples, but that they had gone away alone. </vt:lpstr>
      <vt:lpstr>23 Then some boats from Tiberias landed near the place where the people had eaten the bread after the Lord had given thanks. </vt:lpstr>
      <vt:lpstr>24 Once the crowd realized that neither Jesus nor his disciples were there, they got into the boats and went to Capernaum in search of Jesus.</vt:lpstr>
      <vt:lpstr>Our obedience and persistence are seen by God.</vt:lpstr>
      <vt:lpstr>We may not always recognise  Christ in our crisis.</vt:lpstr>
      <vt:lpstr>We need to grow our view of God.</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Isabelle Freckelton</dc:creator>
  <cp:lastModifiedBy>Taryn Somerville</cp:lastModifiedBy>
  <cp:revision>1</cp:revision>
  <dcterms:created xsi:type="dcterms:W3CDTF">2025-12-11T23:41:42Z</dcterms:created>
  <dcterms:modified xsi:type="dcterms:W3CDTF">2026-05-29T05:51:25Z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0x010100D6F75B56BDECAC4FB8FCCA80E9887EA7</vt:lpwstr>
  </property>
  <property fmtid="{D5CDD505-2E9C-101B-9397-08002B2CF9AE}" pid="3" name="MediaServiceImageTags">
    <vt:lpwstr/>
  </property>
</Properties>
</file>