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40"/>
  </p:notesMasterIdLst>
  <p:sldIdLst>
    <p:sldId id="270" r:id="rId6"/>
    <p:sldId id="269"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272" r:id="rId36"/>
    <p:sldId id="286" r:id="rId37"/>
    <p:sldId id="287" r:id="rId38"/>
    <p:sldId id="27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2CFD69-C5A5-A85C-CF6B-E91AD4433989}" name="Claire Hill" initials="" userId="S::Claire.Hill@salvationarmy.org.au::395705f2-a15c-40fb-87d5-b2cda3f30c38" providerId="AD"/>
  <p188:author id="{F61D5E8F-2411-C8E9-2164-7D1B025E5FC3}" name="Claire Hill" initials="CH" userId="S::claire.hill@salvationarmy.org.au::395705f2-a15c-40fb-87d5-b2cda3f30c38" providerId="AD"/>
  <p188:author id="{F6BB57A5-3422-5AAC-5A01-6B12C9A89F74}" name="Taryn Somerville" initials="TS" userId="S::taryn.somerville@salvationarmy.org.au::69027dbc-bab2-498d-a7ad-5b94e4d4fd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37"/>
    <a:srgbClr val="003350"/>
    <a:srgbClr val="000000"/>
    <a:srgbClr val="D67C29"/>
    <a:srgbClr val="9F0039"/>
    <a:srgbClr val="9D285C"/>
    <a:srgbClr val="C45D3C"/>
    <a:srgbClr val="3C0C00"/>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0F69AB-04AB-E36D-20AA-37A87B4C6710}" v="3" dt="2026-05-24T23:16:42.669"/>
    <p1510:client id="{E99329ED-FED2-477A-99FA-811215BC65A6}" v="6" dt="2026-05-25T01:03:09.7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21" autoAdjust="0"/>
    <p:restoredTop sz="96164"/>
  </p:normalViewPr>
  <p:slideViewPr>
    <p:cSldViewPr snapToGrid="0">
      <p:cViewPr varScale="1">
        <p:scale>
          <a:sx n="106" d="100"/>
          <a:sy n="106" d="100"/>
        </p:scale>
        <p:origin x="99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64C0FA9B-3448-49D0-8605-7B98FAD56807}"/>
    <pc:docChg chg="modSld">
      <pc:chgData name="Taryn Somerville" userId="69027dbc-bab2-498d-a7ad-5b94e4d4fd30" providerId="ADAL" clId="{64C0FA9B-3448-49D0-8605-7B98FAD56807}" dt="2026-05-25T01:04:10.144" v="77" actId="12788"/>
      <pc:docMkLst>
        <pc:docMk/>
      </pc:docMkLst>
      <pc:sldChg chg="modSp mod">
        <pc:chgData name="Taryn Somerville" userId="69027dbc-bab2-498d-a7ad-5b94e4d4fd30" providerId="ADAL" clId="{64C0FA9B-3448-49D0-8605-7B98FAD56807}" dt="2026-05-25T01:02:30.239" v="68" actId="20577"/>
        <pc:sldMkLst>
          <pc:docMk/>
          <pc:sldMk cId="3987343378" sldId="272"/>
        </pc:sldMkLst>
        <pc:spChg chg="mod">
          <ac:chgData name="Taryn Somerville" userId="69027dbc-bab2-498d-a7ad-5b94e4d4fd30" providerId="ADAL" clId="{64C0FA9B-3448-49D0-8605-7B98FAD56807}" dt="2026-05-25T01:02:30.239" v="68" actId="20577"/>
          <ac:spMkLst>
            <pc:docMk/>
            <pc:sldMk cId="3987343378" sldId="272"/>
            <ac:spMk id="4" creationId="{465A167C-1D6B-88DD-0418-DA74156AE91A}"/>
          </ac:spMkLst>
        </pc:spChg>
      </pc:sldChg>
      <pc:sldChg chg="modSp mod">
        <pc:chgData name="Taryn Somerville" userId="69027dbc-bab2-498d-a7ad-5b94e4d4fd30" providerId="ADAL" clId="{64C0FA9B-3448-49D0-8605-7B98FAD56807}" dt="2026-05-25T01:04:10.144" v="77" actId="12788"/>
        <pc:sldMkLst>
          <pc:docMk/>
          <pc:sldMk cId="2391374072" sldId="286"/>
        </pc:sldMkLst>
        <pc:spChg chg="mod">
          <ac:chgData name="Taryn Somerville" userId="69027dbc-bab2-498d-a7ad-5b94e4d4fd30" providerId="ADAL" clId="{64C0FA9B-3448-49D0-8605-7B98FAD56807}" dt="2026-05-25T01:04:10.144" v="77" actId="12788"/>
          <ac:spMkLst>
            <pc:docMk/>
            <pc:sldMk cId="2391374072" sldId="286"/>
            <ac:spMk id="4" creationId="{2580F94A-CE67-69A5-5F3A-3F416D2CDC80}"/>
          </ac:spMkLst>
        </pc:spChg>
      </pc:sldChg>
      <pc:sldChg chg="modSp mod">
        <pc:chgData name="Taryn Somerville" userId="69027dbc-bab2-498d-a7ad-5b94e4d4fd30" providerId="ADAL" clId="{64C0FA9B-3448-49D0-8605-7B98FAD56807}" dt="2026-05-25T01:03:32.645" v="75" actId="12788"/>
        <pc:sldMkLst>
          <pc:docMk/>
          <pc:sldMk cId="3401849590" sldId="287"/>
        </pc:sldMkLst>
        <pc:spChg chg="mod">
          <ac:chgData name="Taryn Somerville" userId="69027dbc-bab2-498d-a7ad-5b94e4d4fd30" providerId="ADAL" clId="{64C0FA9B-3448-49D0-8605-7B98FAD56807}" dt="2026-05-25T01:03:32.645" v="75" actId="12788"/>
          <ac:spMkLst>
            <pc:docMk/>
            <pc:sldMk cId="3401849590" sldId="287"/>
            <ac:spMk id="4" creationId="{3C4511D9-6486-D989-907C-C27A71DECD7F}"/>
          </ac:spMkLst>
        </pc:spChg>
      </pc:sldChg>
    </pc:docChg>
  </pc:docChgLst>
  <pc:docChgLst>
    <pc:chgData name="Claire Hill" userId="S::claire.hill@salvationarmy.org.au::395705f2-a15c-40fb-87d5-b2cda3f30c38" providerId="AD" clId="Web-{250F69AB-04AB-E36D-20AA-37A87B4C6710}"/>
    <pc:docChg chg="mod">
      <pc:chgData name="Claire Hill" userId="S::claire.hill@salvationarmy.org.au::395705f2-a15c-40fb-87d5-b2cda3f30c38" providerId="AD" clId="Web-{250F69AB-04AB-E36D-20AA-37A87B4C6710}" dt="2026-05-24T23:16:31.325"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5/29/2026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6DD222-AF4C-4ED0-8DDB-AABBFE1A2E2E}"/>
              </a:ext>
            </a:extLst>
          </p:cNvPr>
          <p:cNvSpPr/>
          <p:nvPr userDrawn="1"/>
        </p:nvSpPr>
        <p:spPr>
          <a:xfrm>
            <a:off x="0" y="6308203"/>
            <a:ext cx="12192000" cy="549797"/>
          </a:xfrm>
          <a:prstGeom prst="rect">
            <a:avLst/>
          </a:prstGeom>
          <a:solidFill>
            <a:srgbClr val="007037">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867493" y="1041400"/>
            <a:ext cx="10444244" cy="2387600"/>
          </a:xfrm>
          <a:noFill/>
          <a:effectLst>
            <a:outerShdw blurRad="50800" dist="38100" dir="2700000" algn="tl" rotWithShape="0">
              <a:prstClr val="black">
                <a:alpha val="40000"/>
              </a:prstClr>
            </a:outerShdw>
          </a:effectLst>
        </p:spPr>
        <p:txBody>
          <a:bodyPr lIns="90000" anchor="b">
            <a:normAutofit/>
          </a:bodyPr>
          <a:lstStyle>
            <a:lvl1pPr algn="ctr">
              <a:defRPr sz="6600">
                <a:solidFill>
                  <a:schemeClr val="bg1"/>
                </a:solidFill>
              </a:defRPr>
            </a:lvl1pPr>
          </a:lstStyle>
          <a:p>
            <a:r>
              <a:rPr lang="en-US" dirty="0"/>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867493" y="3568373"/>
            <a:ext cx="10444244" cy="1655762"/>
          </a:xfrm>
          <a:effectLst>
            <a:outerShdw blurRad="50800" dist="38100" dir="2700000" algn="tl" rotWithShape="0">
              <a:prstClr val="black">
                <a:alpha val="40000"/>
              </a:prstClr>
            </a:outerShdw>
          </a:effectLst>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1B2ED0-6EFF-1939-FCB3-1A99E69764F5}"/>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6A9F753-CF8A-2DD0-CF6C-4AFD8BE5E036}"/>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365123"/>
            <a:ext cx="10444244" cy="6039776"/>
          </a:xfrm>
        </p:spPr>
        <p:txBody>
          <a:bodyPr lIns="90000" numCol="1" spcCol="288000"/>
          <a:lstStyle>
            <a:lvl1pPr algn="l">
              <a:defRPr sz="5400"/>
            </a:lvl1pPr>
            <a:lvl2pPr algn="l">
              <a:defRPr sz="2200"/>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pic>
        <p:nvPicPr>
          <p:cNvPr id="6" name="Picture 5">
            <a:extLst>
              <a:ext uri="{FF2B5EF4-FFF2-40B4-BE49-F238E27FC236}">
                <a16:creationId xmlns:a16="http://schemas.microsoft.com/office/drawing/2014/main" id="{EEC1007C-5CBE-75A2-1209-9D9502E18B2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210B6-0DC3-40C5-9A00-113CCE53C0AD}"/>
              </a:ext>
            </a:extLst>
          </p:cNvPr>
          <p:cNvSpPr/>
          <p:nvPr userDrawn="1"/>
        </p:nvSpPr>
        <p:spPr>
          <a:xfrm>
            <a:off x="0" y="6308203"/>
            <a:ext cx="12192000" cy="549797"/>
          </a:xfrm>
          <a:prstGeom prst="rect">
            <a:avLst/>
          </a:prstGeom>
          <a:solidFill>
            <a:srgbClr val="007037">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673742"/>
            <a:ext cx="10444244" cy="2852737"/>
          </a:xfrm>
          <a:noFill/>
        </p:spPr>
        <p:txBody>
          <a:bodyPr anchor="b">
            <a:normAutofit/>
          </a:bodyPr>
          <a:lstStyle>
            <a:lvl1pPr>
              <a:defRPr sz="42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3686637"/>
            <a:ext cx="10444244"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34D0FF-0D70-9C15-04D8-3956F976F655}"/>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E919F19-7FB0-F36E-2E6E-D88503607F24}"/>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pic>
        <p:nvPicPr>
          <p:cNvPr id="7" name="Picture 6">
            <a:extLst>
              <a:ext uri="{FF2B5EF4-FFF2-40B4-BE49-F238E27FC236}">
                <a16:creationId xmlns:a16="http://schemas.microsoft.com/office/drawing/2014/main" id="{348BB72B-A4E0-6D5C-3ED5-D44A03E2414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
        <p:nvSpPr>
          <p:cNvPr id="9" name="Text Placeholder 8">
            <a:extLst>
              <a:ext uri="{FF2B5EF4-FFF2-40B4-BE49-F238E27FC236}">
                <a16:creationId xmlns:a16="http://schemas.microsoft.com/office/drawing/2014/main" id="{60D9B501-2F6F-4D0F-CFDC-2DFCCB91C31E}"/>
              </a:ext>
            </a:extLst>
          </p:cNvPr>
          <p:cNvSpPr>
            <a:spLocks noGrp="1"/>
          </p:cNvSpPr>
          <p:nvPr>
            <p:ph type="body" sz="quarter" idx="12"/>
          </p:nvPr>
        </p:nvSpPr>
        <p:spPr>
          <a:xfrm>
            <a:off x="631032" y="365125"/>
            <a:ext cx="10929937" cy="6040438"/>
          </a:xfrm>
        </p:spPr>
        <p:txBody>
          <a:bodyPr/>
          <a:lstStyle>
            <a:lvl1pPr algn="l">
              <a:defRPr sz="5400"/>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89861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00085B-89A9-9150-0687-B4BFEBB60658}"/>
              </a:ext>
            </a:extLst>
          </p:cNvPr>
          <p:cNvSpPr/>
          <p:nvPr userDrawn="1"/>
        </p:nvSpPr>
        <p:spPr>
          <a:xfrm>
            <a:off x="0" y="6308203"/>
            <a:ext cx="12192000" cy="549797"/>
          </a:xfrm>
          <a:prstGeom prst="rect">
            <a:avLst/>
          </a:prstGeom>
          <a:solidFill>
            <a:srgbClr val="007037">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a:noFill/>
        </p:spPr>
        <p:txBody>
          <a:bodyPr vert="horz" lIns="91440" tIns="45720" rIns="91440" bIns="45720" rtlCol="0" anchor="b" anchorCtr="0">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52" r:id="rId6"/>
  </p:sldLayoutIdLst>
  <p:hf hdr="0" ftr="0" dt="0"/>
  <p:txStyles>
    <p:title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50"/>
        </a:solidFill>
        <a:effectLst/>
      </p:bgPr>
    </p:bg>
    <p:spTree>
      <p:nvGrpSpPr>
        <p:cNvPr id="1" name=""/>
        <p:cNvGrpSpPr/>
        <p:nvPr/>
      </p:nvGrpSpPr>
      <p:grpSpPr>
        <a:xfrm>
          <a:off x="0" y="0"/>
          <a:ext cx="0" cy="0"/>
          <a:chOff x="0" y="0"/>
          <a:chExt cx="0" cy="0"/>
        </a:xfrm>
      </p:grpSpPr>
      <p:pic>
        <p:nvPicPr>
          <p:cNvPr id="2" name="Picture 1" descr="A red shield with white text&#10;&#10;Description automatically generated">
            <a:extLst>
              <a:ext uri="{FF2B5EF4-FFF2-40B4-BE49-F238E27FC236}">
                <a16:creationId xmlns:a16="http://schemas.microsoft.com/office/drawing/2014/main" id="{094A69B2-835E-046B-79D7-9F205BD5A50F}"/>
              </a:ext>
            </a:extLst>
          </p:cNvPr>
          <p:cNvPicPr>
            <a:picLocks noChangeAspect="1"/>
          </p:cNvPicPr>
          <p:nvPr userDrawn="1"/>
        </p:nvPicPr>
        <p:blipFill>
          <a:blip r:embed="rId3">
            <a:extLst>
              <a:ext uri="{28A0092B-C50C-407E-A947-70E740481C1C}">
                <a14:useLocalDpi xmlns:a14="http://schemas.microsoft.com/office/drawing/2010/main" val="0"/>
              </a:ext>
            </a:extLst>
          </a:blip>
          <a:srcRect b="23209"/>
          <a:stretch>
            <a:fillRect/>
          </a:stretch>
        </p:blipFill>
        <p:spPr>
          <a:xfrm>
            <a:off x="4968406" y="2787630"/>
            <a:ext cx="2269565" cy="1282740"/>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B4C4BB-F6EA-4604-80AB-5B49305325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468" y="5735370"/>
            <a:ext cx="1099008" cy="1099008"/>
          </a:xfrm>
          <a:prstGeom prst="rect">
            <a:avLst/>
          </a:prstGeom>
        </p:spPr>
      </p:pic>
      <p:pic>
        <p:nvPicPr>
          <p:cNvPr id="3" name="Picture 2">
            <a:extLst>
              <a:ext uri="{FF2B5EF4-FFF2-40B4-BE49-F238E27FC236}">
                <a16:creationId xmlns:a16="http://schemas.microsoft.com/office/drawing/2014/main" id="{856F2945-F0DF-2ED8-2A9A-2A8C29E9F1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3876" y="1990870"/>
            <a:ext cx="7324249" cy="2520000"/>
          </a:xfrm>
          <a:prstGeom prst="rect">
            <a:avLst/>
          </a:prstGeom>
        </p:spPr>
      </p:pic>
    </p:spTree>
    <p:extLst>
      <p:ext uri="{BB962C8B-B14F-4D97-AF65-F5344CB8AC3E}">
        <p14:creationId xmlns:p14="http://schemas.microsoft.com/office/powerpoint/2010/main" val="3499069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0FA9A-417A-E405-5565-34405F5A1BD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9B951C5-472B-DECB-3BDC-884CA0DB0780}"/>
              </a:ext>
            </a:extLst>
          </p:cNvPr>
          <p:cNvSpPr txBox="1">
            <a:spLocks/>
          </p:cNvSpPr>
          <p:nvPr/>
        </p:nvSpPr>
        <p:spPr>
          <a:xfrm>
            <a:off x="601974" y="365124"/>
            <a:ext cx="10988052"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11</a:t>
            </a:r>
            <a:r>
              <a:rPr lang="en-US" sz="5400" b="0" dirty="0">
                <a:latin typeface="+mn-lt"/>
                <a:ea typeface="+mn-lt"/>
                <a:cs typeface="+mn-lt"/>
              </a:rPr>
              <a:t>He replied, “The man they call Jesus made some mud and put it on my eyes. He told me to go to Siloam and wash. So I went and washed, and then I could see.”</a:t>
            </a:r>
          </a:p>
        </p:txBody>
      </p:sp>
    </p:spTree>
    <p:extLst>
      <p:ext uri="{BB962C8B-B14F-4D97-AF65-F5344CB8AC3E}">
        <p14:creationId xmlns:p14="http://schemas.microsoft.com/office/powerpoint/2010/main" val="278022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576E-7F3B-FAA6-0F89-82B29F8117D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303113A-E3B5-19CF-817A-F46AAD84DA6D}"/>
              </a:ext>
            </a:extLst>
          </p:cNvPr>
          <p:cNvSpPr txBox="1">
            <a:spLocks/>
          </p:cNvSpPr>
          <p:nvPr/>
        </p:nvSpPr>
        <p:spPr>
          <a:xfrm>
            <a:off x="283675" y="365124"/>
            <a:ext cx="11624650"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12</a:t>
            </a:r>
            <a:r>
              <a:rPr lang="en-US" sz="5400" b="0" dirty="0">
                <a:latin typeface="+mn-lt"/>
                <a:ea typeface="+mn-lt"/>
                <a:cs typeface="+mn-lt"/>
              </a:rPr>
              <a:t>“Where is this man?” they asked him. “I don’t know,” he said.</a:t>
            </a:r>
          </a:p>
          <a:p>
            <a:pPr>
              <a:lnSpc>
                <a:spcPct val="100000"/>
              </a:lnSpc>
            </a:pPr>
            <a:r>
              <a:rPr lang="en-US" sz="5400" b="0" baseline="30000" dirty="0">
                <a:latin typeface="+mn-lt"/>
                <a:ea typeface="+mn-lt"/>
                <a:cs typeface="+mn-lt"/>
              </a:rPr>
              <a:t>13</a:t>
            </a:r>
            <a:r>
              <a:rPr lang="en-US" sz="5400" b="0" dirty="0">
                <a:latin typeface="+mn-lt"/>
                <a:ea typeface="+mn-lt"/>
                <a:cs typeface="+mn-lt"/>
              </a:rPr>
              <a:t>They brought to the Pharisees the man who had been blind. </a:t>
            </a:r>
          </a:p>
          <a:p>
            <a:pPr>
              <a:lnSpc>
                <a:spcPct val="100000"/>
              </a:lnSpc>
            </a:pPr>
            <a:r>
              <a:rPr lang="en-US" sz="5400" b="0" baseline="30000" dirty="0">
                <a:latin typeface="+mn-lt"/>
                <a:ea typeface="+mn-lt"/>
                <a:cs typeface="+mn-lt"/>
              </a:rPr>
              <a:t>14</a:t>
            </a:r>
            <a:r>
              <a:rPr lang="en-US" sz="5400" b="0" dirty="0">
                <a:latin typeface="+mn-lt"/>
                <a:ea typeface="+mn-lt"/>
                <a:cs typeface="+mn-lt"/>
              </a:rPr>
              <a:t>Now the day on which Jesus had made the mud and opened the man’s eyes was a Sabbath.</a:t>
            </a:r>
          </a:p>
        </p:txBody>
      </p:sp>
    </p:spTree>
    <p:extLst>
      <p:ext uri="{BB962C8B-B14F-4D97-AF65-F5344CB8AC3E}">
        <p14:creationId xmlns:p14="http://schemas.microsoft.com/office/powerpoint/2010/main" val="2116395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E9BE4-EF97-E9C5-D24C-FC6BE919C83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9010804-C83A-811E-A624-FA11ADE0A163}"/>
              </a:ext>
            </a:extLst>
          </p:cNvPr>
          <p:cNvSpPr txBox="1">
            <a:spLocks/>
          </p:cNvSpPr>
          <p:nvPr/>
        </p:nvSpPr>
        <p:spPr>
          <a:xfrm>
            <a:off x="655245" y="365124"/>
            <a:ext cx="1088151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15</a:t>
            </a:r>
            <a:r>
              <a:rPr lang="en-US" sz="5400" b="0" dirty="0">
                <a:latin typeface="+mn-lt"/>
                <a:ea typeface="+mn-lt"/>
                <a:cs typeface="+mn-lt"/>
              </a:rPr>
              <a:t>Therefore the Pharisees also asked him how he had received his sight. “He put mud on my eyes,” the man replied, “and I washed, and now I see.”</a:t>
            </a:r>
          </a:p>
        </p:txBody>
      </p:sp>
    </p:spTree>
    <p:extLst>
      <p:ext uri="{BB962C8B-B14F-4D97-AF65-F5344CB8AC3E}">
        <p14:creationId xmlns:p14="http://schemas.microsoft.com/office/powerpoint/2010/main" val="2924229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998A9-5562-484E-63DF-20713C824B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1E20312-079D-FF27-C06A-C090F43454BF}"/>
              </a:ext>
            </a:extLst>
          </p:cNvPr>
          <p:cNvSpPr txBox="1">
            <a:spLocks/>
          </p:cNvSpPr>
          <p:nvPr/>
        </p:nvSpPr>
        <p:spPr>
          <a:xfrm>
            <a:off x="912892" y="365124"/>
            <a:ext cx="10366216"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16</a:t>
            </a:r>
            <a:r>
              <a:rPr lang="en-US" sz="5400" b="0" dirty="0">
                <a:latin typeface="+mn-lt"/>
                <a:ea typeface="+mn-lt"/>
                <a:cs typeface="+mn-lt"/>
              </a:rPr>
              <a:t>Some of the Pharisees said, “This man is not from God, for he does not keep the Sabbath.”</a:t>
            </a:r>
          </a:p>
          <a:p>
            <a:pPr>
              <a:lnSpc>
                <a:spcPct val="100000"/>
              </a:lnSpc>
            </a:pPr>
            <a:r>
              <a:rPr lang="en-US" sz="5400" b="0" dirty="0">
                <a:latin typeface="+mn-lt"/>
                <a:ea typeface="+mn-lt"/>
                <a:cs typeface="+mn-lt"/>
              </a:rPr>
              <a:t>But others asked, “How can a sinner perform such signs?” </a:t>
            </a:r>
          </a:p>
          <a:p>
            <a:pPr>
              <a:lnSpc>
                <a:spcPct val="100000"/>
              </a:lnSpc>
            </a:pPr>
            <a:r>
              <a:rPr lang="en-US" sz="5400" b="0" dirty="0">
                <a:latin typeface="+mn-lt"/>
                <a:ea typeface="+mn-lt"/>
                <a:cs typeface="+mn-lt"/>
              </a:rPr>
              <a:t>So they were divided.</a:t>
            </a:r>
          </a:p>
        </p:txBody>
      </p:sp>
    </p:spTree>
    <p:extLst>
      <p:ext uri="{BB962C8B-B14F-4D97-AF65-F5344CB8AC3E}">
        <p14:creationId xmlns:p14="http://schemas.microsoft.com/office/powerpoint/2010/main" val="3980947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B6657-EFB5-4F08-A17C-51032D93797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19FE228-6B0D-7A76-3D6D-4B96F9939400}"/>
              </a:ext>
            </a:extLst>
          </p:cNvPr>
          <p:cNvSpPr txBox="1">
            <a:spLocks/>
          </p:cNvSpPr>
          <p:nvPr/>
        </p:nvSpPr>
        <p:spPr>
          <a:xfrm>
            <a:off x="1353116" y="365124"/>
            <a:ext cx="9485768"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17</a:t>
            </a:r>
            <a:r>
              <a:rPr lang="en-US" sz="5400" b="0" dirty="0">
                <a:latin typeface="+mn-lt"/>
                <a:ea typeface="+mn-lt"/>
                <a:cs typeface="+mn-lt"/>
              </a:rPr>
              <a:t>Then they turned again to the blind man, “What have you to say about him? It was your eyes he opened.”</a:t>
            </a:r>
          </a:p>
          <a:p>
            <a:pPr>
              <a:lnSpc>
                <a:spcPct val="100000"/>
              </a:lnSpc>
            </a:pPr>
            <a:r>
              <a:rPr lang="en-US" sz="5400" b="0" dirty="0">
                <a:latin typeface="+mn-lt"/>
                <a:ea typeface="+mn-lt"/>
                <a:cs typeface="+mn-lt"/>
              </a:rPr>
              <a:t>The man replied, </a:t>
            </a:r>
            <a:br>
              <a:rPr lang="en-US" sz="5400" b="0" dirty="0">
                <a:latin typeface="+mn-lt"/>
                <a:ea typeface="+mn-lt"/>
                <a:cs typeface="+mn-lt"/>
              </a:rPr>
            </a:br>
            <a:r>
              <a:rPr lang="en-US" sz="5400" b="0" dirty="0">
                <a:latin typeface="+mn-lt"/>
                <a:ea typeface="+mn-lt"/>
                <a:cs typeface="+mn-lt"/>
              </a:rPr>
              <a:t>“He is a prophet.”</a:t>
            </a:r>
          </a:p>
        </p:txBody>
      </p:sp>
    </p:spTree>
    <p:extLst>
      <p:ext uri="{BB962C8B-B14F-4D97-AF65-F5344CB8AC3E}">
        <p14:creationId xmlns:p14="http://schemas.microsoft.com/office/powerpoint/2010/main" val="4118194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485B7-5365-2E8D-A640-4A5AD2264D0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09DB564-598F-F659-49F9-77C9DF5B251D}"/>
              </a:ext>
            </a:extLst>
          </p:cNvPr>
          <p:cNvSpPr txBox="1">
            <a:spLocks/>
          </p:cNvSpPr>
          <p:nvPr/>
        </p:nvSpPr>
        <p:spPr>
          <a:xfrm>
            <a:off x="568860" y="365124"/>
            <a:ext cx="1105428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18</a:t>
            </a:r>
            <a:r>
              <a:rPr lang="en-US" sz="5400" b="0" dirty="0">
                <a:latin typeface="+mn-lt"/>
                <a:ea typeface="+mn-lt"/>
                <a:cs typeface="+mn-lt"/>
              </a:rPr>
              <a:t>They still did not believe that he had been blind and had received his sight until they sent for the man’s parents.</a:t>
            </a:r>
          </a:p>
        </p:txBody>
      </p:sp>
    </p:spTree>
    <p:extLst>
      <p:ext uri="{BB962C8B-B14F-4D97-AF65-F5344CB8AC3E}">
        <p14:creationId xmlns:p14="http://schemas.microsoft.com/office/powerpoint/2010/main" val="2292611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7324E-EE45-B5E5-3661-EFD56A92B66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EAE334C-F5E5-129B-4002-8206A9B79367}"/>
              </a:ext>
            </a:extLst>
          </p:cNvPr>
          <p:cNvSpPr txBox="1">
            <a:spLocks/>
          </p:cNvSpPr>
          <p:nvPr/>
        </p:nvSpPr>
        <p:spPr>
          <a:xfrm>
            <a:off x="1278803" y="365124"/>
            <a:ext cx="963439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19</a:t>
            </a:r>
            <a:r>
              <a:rPr lang="en-US" sz="5400" b="0" dirty="0">
                <a:latin typeface="+mn-lt"/>
                <a:ea typeface="+mn-lt"/>
                <a:cs typeface="+mn-lt"/>
              </a:rPr>
              <a:t>“Is this your son?” they asked. “Is this the one you say was born blind? How is it that now he can see?”</a:t>
            </a:r>
          </a:p>
        </p:txBody>
      </p:sp>
    </p:spTree>
    <p:extLst>
      <p:ext uri="{BB962C8B-B14F-4D97-AF65-F5344CB8AC3E}">
        <p14:creationId xmlns:p14="http://schemas.microsoft.com/office/powerpoint/2010/main" val="333787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A7054-88D8-259B-F3DD-A8E30959343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C59BFBE-7531-3917-CE3C-C5E41F3588ED}"/>
              </a:ext>
            </a:extLst>
          </p:cNvPr>
          <p:cNvSpPr txBox="1">
            <a:spLocks/>
          </p:cNvSpPr>
          <p:nvPr/>
        </p:nvSpPr>
        <p:spPr>
          <a:xfrm>
            <a:off x="460218" y="365124"/>
            <a:ext cx="11271564"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20</a:t>
            </a:r>
            <a:r>
              <a:rPr lang="en-US" sz="5400" b="0" dirty="0">
                <a:latin typeface="+mn-lt"/>
                <a:ea typeface="+mn-lt"/>
                <a:cs typeface="+mn-lt"/>
              </a:rPr>
              <a:t>“We know he is our son,” the parents answered, “and we know he was born blind. </a:t>
            </a:r>
            <a:r>
              <a:rPr lang="en-US" sz="5400" b="0" baseline="30000" dirty="0">
                <a:latin typeface="+mn-lt"/>
                <a:ea typeface="+mn-lt"/>
                <a:cs typeface="+mn-lt"/>
              </a:rPr>
              <a:t>21</a:t>
            </a:r>
            <a:r>
              <a:rPr lang="en-US" sz="5400" b="0" dirty="0">
                <a:latin typeface="+mn-lt"/>
                <a:ea typeface="+mn-lt"/>
                <a:cs typeface="+mn-lt"/>
              </a:rPr>
              <a:t>But how he can see now, or who opened his eyes, we don’t know. Ask him. He is of age; he will speak for himself.”</a:t>
            </a:r>
          </a:p>
        </p:txBody>
      </p:sp>
    </p:spTree>
    <p:extLst>
      <p:ext uri="{BB962C8B-B14F-4D97-AF65-F5344CB8AC3E}">
        <p14:creationId xmlns:p14="http://schemas.microsoft.com/office/powerpoint/2010/main" val="4241774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5B5A1-BE6A-94B6-A981-D5F93779FDD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70B9EAB-A8A9-D459-C7C7-4B360B49EDB2}"/>
              </a:ext>
            </a:extLst>
          </p:cNvPr>
          <p:cNvSpPr txBox="1">
            <a:spLocks/>
          </p:cNvSpPr>
          <p:nvPr/>
        </p:nvSpPr>
        <p:spPr>
          <a:xfrm>
            <a:off x="599792" y="365124"/>
            <a:ext cx="10992416"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22</a:t>
            </a:r>
            <a:r>
              <a:rPr lang="en-US" sz="5400" b="0" dirty="0">
                <a:latin typeface="+mn-lt"/>
                <a:ea typeface="+mn-lt"/>
                <a:cs typeface="+mn-lt"/>
              </a:rPr>
              <a:t>His parents said this because they were afraid of the Jewish leaders, who already had decided that anyone who acknowledged that Jesus was the Messiah would be put out of the synagogue. </a:t>
            </a:r>
          </a:p>
        </p:txBody>
      </p:sp>
    </p:spTree>
    <p:extLst>
      <p:ext uri="{BB962C8B-B14F-4D97-AF65-F5344CB8AC3E}">
        <p14:creationId xmlns:p14="http://schemas.microsoft.com/office/powerpoint/2010/main" val="2637328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DF0D8-09F8-97DB-94A6-41A65908A6A1}"/>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2F612E6-5D20-63E5-4A5C-10C7EF5F7537}"/>
              </a:ext>
            </a:extLst>
          </p:cNvPr>
          <p:cNvSpPr txBox="1">
            <a:spLocks/>
          </p:cNvSpPr>
          <p:nvPr/>
        </p:nvSpPr>
        <p:spPr>
          <a:xfrm>
            <a:off x="519066" y="365124"/>
            <a:ext cx="11153869"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23</a:t>
            </a:r>
            <a:r>
              <a:rPr lang="en-US" sz="5400" b="0" dirty="0">
                <a:ea typeface="+mn-lt"/>
                <a:cs typeface="+mn-lt"/>
              </a:rPr>
              <a:t>That was why his parents said, “He is of age; ask him.”</a:t>
            </a:r>
            <a:endParaRPr lang="en-US" sz="5400" b="0" baseline="30000" dirty="0">
              <a:latin typeface="+mn-lt"/>
              <a:ea typeface="+mn-lt"/>
              <a:cs typeface="+mn-lt"/>
            </a:endParaRPr>
          </a:p>
          <a:p>
            <a:pPr>
              <a:lnSpc>
                <a:spcPct val="100000"/>
              </a:lnSpc>
            </a:pPr>
            <a:r>
              <a:rPr lang="en-US" sz="5400" b="0" baseline="30000" dirty="0">
                <a:latin typeface="+mn-lt"/>
                <a:ea typeface="+mn-lt"/>
                <a:cs typeface="+mn-lt"/>
              </a:rPr>
              <a:t>24</a:t>
            </a:r>
            <a:r>
              <a:rPr lang="en-US" sz="5400" b="0" dirty="0">
                <a:latin typeface="+mn-lt"/>
                <a:ea typeface="+mn-lt"/>
                <a:cs typeface="+mn-lt"/>
              </a:rPr>
              <a:t>A second time they summoned the man who had been blind. “Give glory to God by telling the truth,” they said. “We know this man is a sinner.”</a:t>
            </a:r>
          </a:p>
        </p:txBody>
      </p:sp>
    </p:spTree>
    <p:extLst>
      <p:ext uri="{BB962C8B-B14F-4D97-AF65-F5344CB8AC3E}">
        <p14:creationId xmlns:p14="http://schemas.microsoft.com/office/powerpoint/2010/main" val="2468582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390190-A283-8A2A-EE90-8B9BAFE425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2518" y="254734"/>
            <a:ext cx="2106590" cy="716980"/>
          </a:xfrm>
          <a:prstGeom prst="rect">
            <a:avLst/>
          </a:prstGeom>
        </p:spPr>
      </p:pic>
      <p:pic>
        <p:nvPicPr>
          <p:cNvPr id="5" name="Picture 4">
            <a:extLst>
              <a:ext uri="{FF2B5EF4-FFF2-40B4-BE49-F238E27FC236}">
                <a16:creationId xmlns:a16="http://schemas.microsoft.com/office/drawing/2014/main" id="{045A5772-C3A6-6288-F505-7986EA47B6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
        <p:nvSpPr>
          <p:cNvPr id="2" name="Title 5">
            <a:extLst>
              <a:ext uri="{FF2B5EF4-FFF2-40B4-BE49-F238E27FC236}">
                <a16:creationId xmlns:a16="http://schemas.microsoft.com/office/drawing/2014/main" id="{B3009640-5A9B-D8F2-EB91-F36C06FA2A84}"/>
              </a:ext>
            </a:extLst>
          </p:cNvPr>
          <p:cNvSpPr>
            <a:spLocks noGrp="1"/>
          </p:cNvSpPr>
          <p:nvPr>
            <p:ph type="ctrTitle"/>
          </p:nvPr>
        </p:nvSpPr>
        <p:spPr>
          <a:xfrm>
            <a:off x="1539778" y="740664"/>
            <a:ext cx="9112445" cy="4645152"/>
          </a:xfrm>
        </p:spPr>
        <p:txBody>
          <a:bodyPr anchor="ctr">
            <a:normAutofit/>
          </a:bodyPr>
          <a:lstStyle/>
          <a:p>
            <a:r>
              <a:rPr lang="en-US" sz="8800" dirty="0"/>
              <a:t>Jesus heals the man born blind</a:t>
            </a:r>
          </a:p>
        </p:txBody>
      </p:sp>
    </p:spTree>
    <p:extLst>
      <p:ext uri="{BB962C8B-B14F-4D97-AF65-F5344CB8AC3E}">
        <p14:creationId xmlns:p14="http://schemas.microsoft.com/office/powerpoint/2010/main" val="2625131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0FA0D-340C-53FC-65C3-5DFBA2D38FE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A60E941-1F0B-F38F-6A55-D02E6276E5F2}"/>
              </a:ext>
            </a:extLst>
          </p:cNvPr>
          <p:cNvSpPr txBox="1">
            <a:spLocks/>
          </p:cNvSpPr>
          <p:nvPr/>
        </p:nvSpPr>
        <p:spPr>
          <a:xfrm>
            <a:off x="493037" y="365124"/>
            <a:ext cx="11205927"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25</a:t>
            </a:r>
            <a:r>
              <a:rPr lang="en-US" sz="5400" b="0" dirty="0">
                <a:ea typeface="+mn-lt"/>
                <a:cs typeface="+mn-lt"/>
              </a:rPr>
              <a:t>He replied, “Whether he is a sinner or not, I don’t know. One thing I do know. I was blind but now I see!” </a:t>
            </a:r>
            <a:r>
              <a:rPr lang="en-US" sz="5400" b="0" baseline="30000" dirty="0">
                <a:ea typeface="+mn-lt"/>
                <a:cs typeface="+mn-lt"/>
              </a:rPr>
              <a:t>26</a:t>
            </a:r>
            <a:r>
              <a:rPr lang="en-US" sz="5400" b="0" dirty="0">
                <a:ea typeface="+mn-lt"/>
                <a:cs typeface="+mn-lt"/>
              </a:rPr>
              <a:t>Then they asked him, “What did he do to you? How did he open your eyes?”</a:t>
            </a:r>
          </a:p>
        </p:txBody>
      </p:sp>
    </p:spTree>
    <p:extLst>
      <p:ext uri="{BB962C8B-B14F-4D97-AF65-F5344CB8AC3E}">
        <p14:creationId xmlns:p14="http://schemas.microsoft.com/office/powerpoint/2010/main" val="901340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2AB79-F486-8320-292B-F7675513A13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C2A9723-B897-B999-462B-5CF981069148}"/>
              </a:ext>
            </a:extLst>
          </p:cNvPr>
          <p:cNvSpPr txBox="1">
            <a:spLocks/>
          </p:cNvSpPr>
          <p:nvPr/>
        </p:nvSpPr>
        <p:spPr>
          <a:xfrm>
            <a:off x="665996" y="365124"/>
            <a:ext cx="10860009"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27</a:t>
            </a:r>
            <a:r>
              <a:rPr lang="en-US" sz="5400" b="0" dirty="0">
                <a:ea typeface="+mn-lt"/>
                <a:cs typeface="+mn-lt"/>
              </a:rPr>
              <a:t>He answered, “I have told you already and you did not listen. Why do you want to hear it again? Do you want to become his disciples too?”</a:t>
            </a:r>
          </a:p>
        </p:txBody>
      </p:sp>
    </p:spTree>
    <p:extLst>
      <p:ext uri="{BB962C8B-B14F-4D97-AF65-F5344CB8AC3E}">
        <p14:creationId xmlns:p14="http://schemas.microsoft.com/office/powerpoint/2010/main" val="146842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87FD0-1B8E-FD35-DCF8-7E2A867E90C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DFDE3A1-76A6-9F90-C165-01539E92E927}"/>
              </a:ext>
            </a:extLst>
          </p:cNvPr>
          <p:cNvSpPr txBox="1">
            <a:spLocks/>
          </p:cNvSpPr>
          <p:nvPr/>
        </p:nvSpPr>
        <p:spPr>
          <a:xfrm>
            <a:off x="274622" y="365124"/>
            <a:ext cx="11642757"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28</a:t>
            </a:r>
            <a:r>
              <a:rPr lang="en-US" sz="5400" b="0" dirty="0">
                <a:ea typeface="+mn-lt"/>
                <a:cs typeface="+mn-lt"/>
              </a:rPr>
              <a:t>Then they hurled insults at him and said, “You are this fellow’s disciple! We are disciples of Moses! </a:t>
            </a:r>
            <a:r>
              <a:rPr lang="en-US" sz="5400" b="0" baseline="30000" dirty="0">
                <a:ea typeface="+mn-lt"/>
                <a:cs typeface="+mn-lt"/>
              </a:rPr>
              <a:t>29</a:t>
            </a:r>
            <a:r>
              <a:rPr lang="en-US" sz="5400" b="0" dirty="0">
                <a:ea typeface="+mn-lt"/>
                <a:cs typeface="+mn-lt"/>
              </a:rPr>
              <a:t>We know that God spoke to Moses, but as for this fellow, we don’t even know where he comes from.”</a:t>
            </a:r>
          </a:p>
        </p:txBody>
      </p:sp>
    </p:spTree>
    <p:extLst>
      <p:ext uri="{BB962C8B-B14F-4D97-AF65-F5344CB8AC3E}">
        <p14:creationId xmlns:p14="http://schemas.microsoft.com/office/powerpoint/2010/main" val="3494917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BE2F1-D442-2BE6-E280-530C88900D1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3F00864-09BF-223B-7808-5F31A0576E23}"/>
              </a:ext>
            </a:extLst>
          </p:cNvPr>
          <p:cNvSpPr txBox="1">
            <a:spLocks/>
          </p:cNvSpPr>
          <p:nvPr/>
        </p:nvSpPr>
        <p:spPr>
          <a:xfrm>
            <a:off x="618654" y="365124"/>
            <a:ext cx="10954693"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30</a:t>
            </a:r>
            <a:r>
              <a:rPr lang="en-US" sz="5400" b="0" dirty="0">
                <a:ea typeface="+mn-lt"/>
                <a:cs typeface="+mn-lt"/>
              </a:rPr>
              <a:t>The man answered, “Now that is remarkable! You don’t know where he comes from, yet he opened my eyes.</a:t>
            </a:r>
          </a:p>
        </p:txBody>
      </p:sp>
    </p:spTree>
    <p:extLst>
      <p:ext uri="{BB962C8B-B14F-4D97-AF65-F5344CB8AC3E}">
        <p14:creationId xmlns:p14="http://schemas.microsoft.com/office/powerpoint/2010/main" val="853219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C48E5-B051-2262-2ED0-BB1421D90C5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048965C-EF75-7DAD-1167-BCA01DF95B28}"/>
              </a:ext>
            </a:extLst>
          </p:cNvPr>
          <p:cNvSpPr txBox="1">
            <a:spLocks/>
          </p:cNvSpPr>
          <p:nvPr/>
        </p:nvSpPr>
        <p:spPr>
          <a:xfrm>
            <a:off x="1333878" y="365124"/>
            <a:ext cx="952424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31</a:t>
            </a:r>
            <a:r>
              <a:rPr lang="en-US" sz="5400" b="0" dirty="0">
                <a:ea typeface="+mn-lt"/>
                <a:cs typeface="+mn-lt"/>
              </a:rPr>
              <a:t>We know that God does not listen to sinners. He listens to the godly person who does his will. </a:t>
            </a:r>
            <a:r>
              <a:rPr lang="en-US" sz="5400" b="0" baseline="30000" dirty="0">
                <a:ea typeface="+mn-lt"/>
                <a:cs typeface="+mn-lt"/>
              </a:rPr>
              <a:t>32</a:t>
            </a:r>
            <a:r>
              <a:rPr lang="en-US" sz="5400" b="0" dirty="0">
                <a:ea typeface="+mn-lt"/>
                <a:cs typeface="+mn-lt"/>
              </a:rPr>
              <a:t>Nobody has ever heard of opening the eyes of a man born blind.</a:t>
            </a:r>
          </a:p>
        </p:txBody>
      </p:sp>
    </p:spTree>
    <p:extLst>
      <p:ext uri="{BB962C8B-B14F-4D97-AF65-F5344CB8AC3E}">
        <p14:creationId xmlns:p14="http://schemas.microsoft.com/office/powerpoint/2010/main" val="2073631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56FE2-2BB3-D77F-30F0-B26E0201D2D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7A2D0EE-6E57-AC6F-07EB-D4C51C5B0E28}"/>
              </a:ext>
            </a:extLst>
          </p:cNvPr>
          <p:cNvSpPr txBox="1">
            <a:spLocks/>
          </p:cNvSpPr>
          <p:nvPr/>
        </p:nvSpPr>
        <p:spPr>
          <a:xfrm>
            <a:off x="998145" y="365124"/>
            <a:ext cx="1019571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33</a:t>
            </a:r>
            <a:r>
              <a:rPr lang="en-US" sz="5400" b="0" dirty="0">
                <a:ea typeface="+mn-lt"/>
                <a:cs typeface="+mn-lt"/>
              </a:rPr>
              <a:t>If this man were not from God, he could do nothing.”</a:t>
            </a:r>
          </a:p>
          <a:p>
            <a:pPr>
              <a:lnSpc>
                <a:spcPct val="100000"/>
              </a:lnSpc>
            </a:pPr>
            <a:r>
              <a:rPr lang="en-US" sz="5400" b="0" baseline="30000" dirty="0">
                <a:ea typeface="+mn-lt"/>
                <a:cs typeface="+mn-lt"/>
              </a:rPr>
              <a:t>34</a:t>
            </a:r>
            <a:r>
              <a:rPr lang="en-US" sz="5400" b="0" dirty="0">
                <a:ea typeface="+mn-lt"/>
                <a:cs typeface="+mn-lt"/>
              </a:rPr>
              <a:t>To this they replied, “You were steeped in sin at birth; how dare you lecture us!” And they threw him out.</a:t>
            </a:r>
          </a:p>
        </p:txBody>
      </p:sp>
    </p:spTree>
    <p:extLst>
      <p:ext uri="{BB962C8B-B14F-4D97-AF65-F5344CB8AC3E}">
        <p14:creationId xmlns:p14="http://schemas.microsoft.com/office/powerpoint/2010/main" val="3917613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D780C-8F84-868B-5AF0-26855816AC5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1EF468F-190E-A4EF-DAF6-F7E3A59419FC}"/>
              </a:ext>
            </a:extLst>
          </p:cNvPr>
          <p:cNvSpPr txBox="1">
            <a:spLocks/>
          </p:cNvSpPr>
          <p:nvPr/>
        </p:nvSpPr>
        <p:spPr>
          <a:xfrm>
            <a:off x="998145" y="365124"/>
            <a:ext cx="1019571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35</a:t>
            </a:r>
            <a:r>
              <a:rPr lang="en-US" sz="5400" b="0" dirty="0">
                <a:ea typeface="+mn-lt"/>
                <a:cs typeface="+mn-lt"/>
              </a:rPr>
              <a:t>Jesus heard that they had thrown him out, and when he found him, he said, “Do you believe in the Son of Man?”</a:t>
            </a:r>
          </a:p>
        </p:txBody>
      </p:sp>
    </p:spTree>
    <p:extLst>
      <p:ext uri="{BB962C8B-B14F-4D97-AF65-F5344CB8AC3E}">
        <p14:creationId xmlns:p14="http://schemas.microsoft.com/office/powerpoint/2010/main" val="414870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E8150-90FD-6654-3CB3-307BEB0AC0B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1E0A80B-95E2-C344-2E29-531A20958E06}"/>
              </a:ext>
            </a:extLst>
          </p:cNvPr>
          <p:cNvSpPr txBox="1">
            <a:spLocks/>
          </p:cNvSpPr>
          <p:nvPr/>
        </p:nvSpPr>
        <p:spPr>
          <a:xfrm>
            <a:off x="220301" y="365124"/>
            <a:ext cx="11751398"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36</a:t>
            </a:r>
            <a:r>
              <a:rPr lang="en-US" sz="5400" b="0" dirty="0">
                <a:ea typeface="+mn-lt"/>
                <a:cs typeface="+mn-lt"/>
              </a:rPr>
              <a:t>“Who is he, sir?” the man asked. “Tell me so that I may believe in him.”</a:t>
            </a:r>
          </a:p>
          <a:p>
            <a:pPr>
              <a:lnSpc>
                <a:spcPct val="100000"/>
              </a:lnSpc>
            </a:pPr>
            <a:r>
              <a:rPr lang="en-US" sz="5400" b="0" baseline="30000" dirty="0">
                <a:ea typeface="+mn-lt"/>
                <a:cs typeface="+mn-lt"/>
              </a:rPr>
              <a:t>37</a:t>
            </a:r>
            <a:r>
              <a:rPr lang="en-US" sz="5400" b="0" dirty="0">
                <a:ea typeface="+mn-lt"/>
                <a:cs typeface="+mn-lt"/>
              </a:rPr>
              <a:t>Jesus said, “You have now seen him; in fact, he is the one </a:t>
            </a:r>
            <a:br>
              <a:rPr lang="en-US" sz="5400" b="0" dirty="0">
                <a:ea typeface="+mn-lt"/>
                <a:cs typeface="+mn-lt"/>
              </a:rPr>
            </a:br>
            <a:r>
              <a:rPr lang="en-US" sz="5400" b="0" dirty="0">
                <a:ea typeface="+mn-lt"/>
                <a:cs typeface="+mn-lt"/>
              </a:rPr>
              <a:t>speaking with you.”</a:t>
            </a:r>
          </a:p>
        </p:txBody>
      </p:sp>
    </p:spTree>
    <p:extLst>
      <p:ext uri="{BB962C8B-B14F-4D97-AF65-F5344CB8AC3E}">
        <p14:creationId xmlns:p14="http://schemas.microsoft.com/office/powerpoint/2010/main" val="645146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66866-11EF-081E-EDEE-FFD4ADE578D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2818CF6-8E79-6582-AD3E-27A938115FD1}"/>
              </a:ext>
            </a:extLst>
          </p:cNvPr>
          <p:cNvSpPr txBox="1">
            <a:spLocks/>
          </p:cNvSpPr>
          <p:nvPr/>
        </p:nvSpPr>
        <p:spPr>
          <a:xfrm>
            <a:off x="401370" y="365124"/>
            <a:ext cx="11389260"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38</a:t>
            </a:r>
            <a:r>
              <a:rPr lang="en-US" sz="5400" b="0" dirty="0">
                <a:ea typeface="+mn-lt"/>
                <a:cs typeface="+mn-lt"/>
              </a:rPr>
              <a:t>Then the man said, “Lord, I believe,” and he worshiped him.</a:t>
            </a:r>
          </a:p>
          <a:p>
            <a:pPr>
              <a:lnSpc>
                <a:spcPct val="100000"/>
              </a:lnSpc>
            </a:pPr>
            <a:r>
              <a:rPr lang="en-US" sz="5400" b="0" baseline="30000" dirty="0">
                <a:ea typeface="+mn-lt"/>
                <a:cs typeface="+mn-lt"/>
              </a:rPr>
              <a:t>39</a:t>
            </a:r>
            <a:r>
              <a:rPr lang="en-US" sz="5400" b="0" dirty="0">
                <a:ea typeface="+mn-lt"/>
                <a:cs typeface="+mn-lt"/>
              </a:rPr>
              <a:t>Jesus said, “For judgment I have come into this world, so that the blind will see and those who see will become blind.”</a:t>
            </a:r>
          </a:p>
        </p:txBody>
      </p:sp>
    </p:spTree>
    <p:extLst>
      <p:ext uri="{BB962C8B-B14F-4D97-AF65-F5344CB8AC3E}">
        <p14:creationId xmlns:p14="http://schemas.microsoft.com/office/powerpoint/2010/main" val="3266582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E46C1-D0BB-6B65-EF01-BC5A0CA09EF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8858A432-34C9-9303-E73D-969D750CD3C1}"/>
              </a:ext>
            </a:extLst>
          </p:cNvPr>
          <p:cNvSpPr txBox="1">
            <a:spLocks/>
          </p:cNvSpPr>
          <p:nvPr/>
        </p:nvSpPr>
        <p:spPr>
          <a:xfrm>
            <a:off x="611109" y="365124"/>
            <a:ext cx="10969782"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40</a:t>
            </a:r>
            <a:r>
              <a:rPr lang="en-US" sz="5400" b="0" dirty="0">
                <a:ea typeface="+mn-lt"/>
                <a:cs typeface="+mn-lt"/>
              </a:rPr>
              <a:t>Some Pharisees who were with him heard him say this and asked, “What? Are we blind too?”</a:t>
            </a:r>
          </a:p>
        </p:txBody>
      </p:sp>
    </p:spTree>
    <p:extLst>
      <p:ext uri="{BB962C8B-B14F-4D97-AF65-F5344CB8AC3E}">
        <p14:creationId xmlns:p14="http://schemas.microsoft.com/office/powerpoint/2010/main" val="3467470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00DE280-F660-442B-3F9C-4A182833BA7B}"/>
              </a:ext>
            </a:extLst>
          </p:cNvPr>
          <p:cNvSpPr txBox="1">
            <a:spLocks/>
          </p:cNvSpPr>
          <p:nvPr/>
        </p:nvSpPr>
        <p:spPr>
          <a:xfrm>
            <a:off x="445556" y="365124"/>
            <a:ext cx="11300889"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dirty="0">
                <a:latin typeface="+mn-lt"/>
                <a:ea typeface="+mn-lt"/>
                <a:cs typeface="+mn-lt"/>
              </a:rPr>
              <a:t>As he went along, he saw a man blind from birth. </a:t>
            </a:r>
            <a:r>
              <a:rPr lang="en-US" sz="5400" b="0" baseline="30000" dirty="0">
                <a:latin typeface="+mn-lt"/>
                <a:ea typeface="+mn-lt"/>
                <a:cs typeface="+mn-lt"/>
              </a:rPr>
              <a:t>2</a:t>
            </a:r>
            <a:r>
              <a:rPr lang="en-US" sz="5400" b="0" dirty="0">
                <a:latin typeface="+mn-lt"/>
                <a:ea typeface="+mn-lt"/>
                <a:cs typeface="+mn-lt"/>
              </a:rPr>
              <a:t>His disciples asked him, “Rabbi, who sinned, this man or his parents, that he was born blind?”</a:t>
            </a:r>
          </a:p>
        </p:txBody>
      </p:sp>
    </p:spTree>
    <p:extLst>
      <p:ext uri="{BB962C8B-B14F-4D97-AF65-F5344CB8AC3E}">
        <p14:creationId xmlns:p14="http://schemas.microsoft.com/office/powerpoint/2010/main" val="8561997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14029-E0E9-7919-4812-9C59239ABFC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C953A70-3025-2151-D86F-75BB8A01F7A6}"/>
              </a:ext>
            </a:extLst>
          </p:cNvPr>
          <p:cNvSpPr txBox="1">
            <a:spLocks/>
          </p:cNvSpPr>
          <p:nvPr/>
        </p:nvSpPr>
        <p:spPr>
          <a:xfrm>
            <a:off x="814812" y="365125"/>
            <a:ext cx="10562377" cy="5497156"/>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ea typeface="+mn-lt"/>
                <a:cs typeface="+mn-lt"/>
              </a:rPr>
              <a:t>41</a:t>
            </a:r>
            <a:r>
              <a:rPr lang="en-US" sz="5400" b="0" dirty="0">
                <a:ea typeface="+mn-lt"/>
                <a:cs typeface="+mn-lt"/>
              </a:rPr>
              <a:t>Jesus said, “If you were blind, you would not be guilty of sin; but now that you claim you can see, your guilt remains."</a:t>
            </a:r>
          </a:p>
        </p:txBody>
      </p:sp>
      <p:sp>
        <p:nvSpPr>
          <p:cNvPr id="2" name="TextBox 1">
            <a:extLst>
              <a:ext uri="{FF2B5EF4-FFF2-40B4-BE49-F238E27FC236}">
                <a16:creationId xmlns:a16="http://schemas.microsoft.com/office/drawing/2014/main" id="{7E932E40-C996-F68D-AA74-8A5CCAFED2FC}"/>
              </a:ext>
            </a:extLst>
          </p:cNvPr>
          <p:cNvSpPr txBox="1"/>
          <p:nvPr/>
        </p:nvSpPr>
        <p:spPr>
          <a:xfrm>
            <a:off x="6941820" y="5215949"/>
            <a:ext cx="4914900" cy="646331"/>
          </a:xfrm>
          <a:prstGeom prst="rect">
            <a:avLst/>
          </a:prstGeom>
          <a:noFill/>
        </p:spPr>
        <p:txBody>
          <a:bodyPr wrap="square">
            <a:spAutoFit/>
          </a:bodyPr>
          <a:lstStyle/>
          <a:p>
            <a:pPr algn="r"/>
            <a:r>
              <a:rPr lang="en-US" sz="3600" b="0" dirty="0">
                <a:solidFill>
                  <a:srgbClr val="007037"/>
                </a:solidFill>
                <a:ea typeface="+mn-lt"/>
                <a:cs typeface="+mn-lt"/>
              </a:rPr>
              <a:t>John 9:1-41 (NIV)</a:t>
            </a:r>
            <a:endParaRPr lang="en-AU" sz="3600" dirty="0">
              <a:solidFill>
                <a:srgbClr val="007037"/>
              </a:solidFill>
            </a:endParaRPr>
          </a:p>
        </p:txBody>
      </p:sp>
    </p:spTree>
    <p:extLst>
      <p:ext uri="{BB962C8B-B14F-4D97-AF65-F5344CB8AC3E}">
        <p14:creationId xmlns:p14="http://schemas.microsoft.com/office/powerpoint/2010/main" val="2831001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65A167C-1D6B-88DD-0418-DA74156AE91A}"/>
              </a:ext>
            </a:extLst>
          </p:cNvPr>
          <p:cNvSpPr txBox="1">
            <a:spLocks/>
          </p:cNvSpPr>
          <p:nvPr/>
        </p:nvSpPr>
        <p:spPr>
          <a:xfrm>
            <a:off x="961644" y="347472"/>
            <a:ext cx="10268712" cy="6057429"/>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r>
              <a:rPr lang="en-US" sz="7200" dirty="0"/>
              <a:t>Your story matters</a:t>
            </a:r>
          </a:p>
        </p:txBody>
      </p:sp>
    </p:spTree>
    <p:extLst>
      <p:ext uri="{BB962C8B-B14F-4D97-AF65-F5344CB8AC3E}">
        <p14:creationId xmlns:p14="http://schemas.microsoft.com/office/powerpoint/2010/main" val="39873433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AB2C2-0CCE-8689-3C2D-D87132AC56A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580F94A-CE67-69A5-5F3A-3F416D2CDC80}"/>
              </a:ext>
            </a:extLst>
          </p:cNvPr>
          <p:cNvSpPr txBox="1">
            <a:spLocks/>
          </p:cNvSpPr>
          <p:nvPr/>
        </p:nvSpPr>
        <p:spPr>
          <a:xfrm>
            <a:off x="1317623" y="347472"/>
            <a:ext cx="9556755" cy="6057429"/>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7200" dirty="0"/>
              <a:t>God’s work in our life will sometimes be misjudged</a:t>
            </a:r>
          </a:p>
        </p:txBody>
      </p:sp>
    </p:spTree>
    <p:extLst>
      <p:ext uri="{BB962C8B-B14F-4D97-AF65-F5344CB8AC3E}">
        <p14:creationId xmlns:p14="http://schemas.microsoft.com/office/powerpoint/2010/main" val="2391374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2100E-A246-261C-10B4-8946DD78614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C4511D9-6486-D989-907C-C27A71DECD7F}"/>
              </a:ext>
            </a:extLst>
          </p:cNvPr>
          <p:cNvSpPr txBox="1">
            <a:spLocks/>
          </p:cNvSpPr>
          <p:nvPr/>
        </p:nvSpPr>
        <p:spPr>
          <a:xfrm>
            <a:off x="419100" y="347472"/>
            <a:ext cx="11353800" cy="6057429"/>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7200" dirty="0"/>
              <a:t>There can be a determination not to see </a:t>
            </a:r>
          </a:p>
        </p:txBody>
      </p:sp>
    </p:spTree>
    <p:extLst>
      <p:ext uri="{BB962C8B-B14F-4D97-AF65-F5344CB8AC3E}">
        <p14:creationId xmlns:p14="http://schemas.microsoft.com/office/powerpoint/2010/main" val="3401849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191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5C936-0896-D1B9-E228-67C962B3326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80D1E4F-16A1-28F4-9877-4DC0024A44D5}"/>
              </a:ext>
            </a:extLst>
          </p:cNvPr>
          <p:cNvSpPr txBox="1">
            <a:spLocks/>
          </p:cNvSpPr>
          <p:nvPr/>
        </p:nvSpPr>
        <p:spPr>
          <a:xfrm>
            <a:off x="505682" y="365124"/>
            <a:ext cx="11180637"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3</a:t>
            </a:r>
            <a:r>
              <a:rPr lang="en-US" sz="5400" b="0" dirty="0">
                <a:latin typeface="+mn-lt"/>
                <a:ea typeface="+mn-lt"/>
                <a:cs typeface="+mn-lt"/>
              </a:rPr>
              <a:t>“Neither this man nor his parents sinned,” said Jesus, “but this happened so that the works of God might be displayed in him.</a:t>
            </a:r>
          </a:p>
        </p:txBody>
      </p:sp>
    </p:spTree>
    <p:extLst>
      <p:ext uri="{BB962C8B-B14F-4D97-AF65-F5344CB8AC3E}">
        <p14:creationId xmlns:p14="http://schemas.microsoft.com/office/powerpoint/2010/main" val="1983757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3752E-C379-D9DF-769F-B40D8904713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72D06E7-5EDF-811B-F2F6-48AFBAABF187}"/>
              </a:ext>
            </a:extLst>
          </p:cNvPr>
          <p:cNvSpPr txBox="1">
            <a:spLocks/>
          </p:cNvSpPr>
          <p:nvPr/>
        </p:nvSpPr>
        <p:spPr>
          <a:xfrm>
            <a:off x="509356" y="365124"/>
            <a:ext cx="11173288"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4</a:t>
            </a:r>
            <a:r>
              <a:rPr lang="en-US" sz="5400" b="0" dirty="0">
                <a:latin typeface="+mn-lt"/>
                <a:ea typeface="+mn-lt"/>
                <a:cs typeface="+mn-lt"/>
              </a:rPr>
              <a:t>As long as it is day, we must do the works of him who sent me. Night is coming, when no one can work. </a:t>
            </a:r>
            <a:r>
              <a:rPr lang="en-US" sz="5400" b="0" baseline="30000" dirty="0">
                <a:latin typeface="+mn-lt"/>
                <a:ea typeface="+mn-lt"/>
                <a:cs typeface="+mn-lt"/>
              </a:rPr>
              <a:t>5</a:t>
            </a:r>
            <a:r>
              <a:rPr lang="en-US" sz="5400" b="0" dirty="0">
                <a:latin typeface="+mn-lt"/>
                <a:ea typeface="+mn-lt"/>
                <a:cs typeface="+mn-lt"/>
              </a:rPr>
              <a:t>While I am in the world, I am the light of the world.”</a:t>
            </a:r>
          </a:p>
        </p:txBody>
      </p:sp>
    </p:spTree>
    <p:extLst>
      <p:ext uri="{BB962C8B-B14F-4D97-AF65-F5344CB8AC3E}">
        <p14:creationId xmlns:p14="http://schemas.microsoft.com/office/powerpoint/2010/main" val="1659999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28F5D-FDF6-107B-8B08-63AA2D78455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9C2DBBC-F70E-F977-8EE9-A10DF6CB98B1}"/>
              </a:ext>
            </a:extLst>
          </p:cNvPr>
          <p:cNvSpPr txBox="1">
            <a:spLocks/>
          </p:cNvSpPr>
          <p:nvPr/>
        </p:nvSpPr>
        <p:spPr>
          <a:xfrm>
            <a:off x="1239997" y="365124"/>
            <a:ext cx="9712006"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6</a:t>
            </a:r>
            <a:r>
              <a:rPr lang="en-US" sz="5400" b="0" dirty="0">
                <a:latin typeface="+mn-lt"/>
                <a:ea typeface="+mn-lt"/>
                <a:cs typeface="+mn-lt"/>
              </a:rPr>
              <a:t>After saying this, he spit on the ground, made some mud with the saliva, and put it on the man’s eyes.</a:t>
            </a:r>
          </a:p>
        </p:txBody>
      </p:sp>
    </p:spTree>
    <p:extLst>
      <p:ext uri="{BB962C8B-B14F-4D97-AF65-F5344CB8AC3E}">
        <p14:creationId xmlns:p14="http://schemas.microsoft.com/office/powerpoint/2010/main" val="2564848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0E6D7-915B-1B68-3CB4-A6CEFF78651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21AC4E8-EB01-509B-7191-4DE0A5EAA8CE}"/>
              </a:ext>
            </a:extLst>
          </p:cNvPr>
          <p:cNvSpPr txBox="1">
            <a:spLocks/>
          </p:cNvSpPr>
          <p:nvPr/>
        </p:nvSpPr>
        <p:spPr>
          <a:xfrm>
            <a:off x="0" y="365124"/>
            <a:ext cx="12192000"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7</a:t>
            </a:r>
            <a:r>
              <a:rPr lang="en-US" sz="5400" b="0" dirty="0">
                <a:latin typeface="+mn-lt"/>
                <a:ea typeface="+mn-lt"/>
                <a:cs typeface="+mn-lt"/>
              </a:rPr>
              <a:t>“Go,” he told him, “wash in the Pool of Siloam” (this word means “Sent”). So the man went and washed, </a:t>
            </a:r>
            <a:br>
              <a:rPr lang="en-US" sz="5400" b="0" dirty="0">
                <a:latin typeface="+mn-lt"/>
                <a:ea typeface="+mn-lt"/>
                <a:cs typeface="+mn-lt"/>
              </a:rPr>
            </a:br>
            <a:r>
              <a:rPr lang="en-US" sz="5400" b="0" dirty="0">
                <a:latin typeface="+mn-lt"/>
                <a:ea typeface="+mn-lt"/>
                <a:cs typeface="+mn-lt"/>
              </a:rPr>
              <a:t>and came home seeing.</a:t>
            </a:r>
          </a:p>
        </p:txBody>
      </p:sp>
    </p:spTree>
    <p:extLst>
      <p:ext uri="{BB962C8B-B14F-4D97-AF65-F5344CB8AC3E}">
        <p14:creationId xmlns:p14="http://schemas.microsoft.com/office/powerpoint/2010/main" val="2047964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2A112-501F-FCCF-B662-2A78AE997D5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9049965-7FC0-1AFF-3257-D1B378E63432}"/>
              </a:ext>
            </a:extLst>
          </p:cNvPr>
          <p:cNvSpPr txBox="1">
            <a:spLocks/>
          </p:cNvSpPr>
          <p:nvPr/>
        </p:nvSpPr>
        <p:spPr>
          <a:xfrm>
            <a:off x="908201" y="365124"/>
            <a:ext cx="10375599"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8</a:t>
            </a:r>
            <a:r>
              <a:rPr lang="en-US" sz="5400" b="0" dirty="0">
                <a:latin typeface="+mn-lt"/>
                <a:ea typeface="+mn-lt"/>
                <a:cs typeface="+mn-lt"/>
              </a:rPr>
              <a:t>His neighbors and those who had formerly seen him begging asked, “Isn’t this the same man who used to sit and beg?”</a:t>
            </a:r>
          </a:p>
        </p:txBody>
      </p:sp>
    </p:spTree>
    <p:extLst>
      <p:ext uri="{BB962C8B-B14F-4D97-AF65-F5344CB8AC3E}">
        <p14:creationId xmlns:p14="http://schemas.microsoft.com/office/powerpoint/2010/main" val="4157706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758DF-2FF2-622E-EC6D-22D1BC9E43A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40B2261-BBC5-F931-D323-C089D8F805B2}"/>
              </a:ext>
            </a:extLst>
          </p:cNvPr>
          <p:cNvSpPr txBox="1">
            <a:spLocks/>
          </p:cNvSpPr>
          <p:nvPr/>
        </p:nvSpPr>
        <p:spPr>
          <a:xfrm>
            <a:off x="577913" y="365124"/>
            <a:ext cx="1103617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5400" b="0" baseline="30000" dirty="0">
                <a:latin typeface="+mn-lt"/>
                <a:ea typeface="+mn-lt"/>
                <a:cs typeface="+mn-lt"/>
              </a:rPr>
              <a:t>9</a:t>
            </a:r>
            <a:r>
              <a:rPr lang="en-US" sz="5400" b="0" dirty="0">
                <a:latin typeface="+mn-lt"/>
                <a:ea typeface="+mn-lt"/>
                <a:cs typeface="+mn-lt"/>
              </a:rPr>
              <a:t>Some claimed that he was. Others said, “No, he only looks like him.” But he himself insisted, “I am the man.”</a:t>
            </a:r>
          </a:p>
          <a:p>
            <a:pPr>
              <a:lnSpc>
                <a:spcPct val="100000"/>
              </a:lnSpc>
            </a:pPr>
            <a:r>
              <a:rPr lang="en-US" sz="5400" b="0" baseline="30000" dirty="0">
                <a:latin typeface="+mn-lt"/>
                <a:ea typeface="+mn-lt"/>
                <a:cs typeface="+mn-lt"/>
              </a:rPr>
              <a:t>10</a:t>
            </a:r>
            <a:r>
              <a:rPr lang="en-US" sz="5400" b="0" dirty="0">
                <a:latin typeface="+mn-lt"/>
                <a:ea typeface="+mn-lt"/>
                <a:cs typeface="+mn-lt"/>
              </a:rPr>
              <a:t>“How then were your eyes opened?” they asked.</a:t>
            </a:r>
          </a:p>
        </p:txBody>
      </p:sp>
    </p:spTree>
    <p:extLst>
      <p:ext uri="{BB962C8B-B14F-4D97-AF65-F5344CB8AC3E}">
        <p14:creationId xmlns:p14="http://schemas.microsoft.com/office/powerpoint/2010/main" val="2146204010"/>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2.xml><?xml version="1.0" encoding="utf-8"?>
<ds:datastoreItem xmlns:ds="http://schemas.openxmlformats.org/officeDocument/2006/customXml" ds:itemID="{41B5BA7A-FEE1-401F-BD8D-8B7A229814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D74F41-8B89-43AA-90AE-6260BF2FA137}">
  <ds:schemaRefs>
    <ds:schemaRef ds:uri="http://purl.org/dc/dcmitype/"/>
    <ds:schemaRef ds:uri="http://purl.org/dc/elements/1.1/"/>
    <ds:schemaRef ds:uri="http://schemas.microsoft.com/sharepoint/v3"/>
    <ds:schemaRef ds:uri="http://schemas.microsoft.com/office/2006/metadata/properties"/>
    <ds:schemaRef ds:uri="http://schemas.microsoft.com/office/infopath/2007/PartnerControls"/>
    <ds:schemaRef ds:uri="http://schemas.openxmlformats.org/package/2006/metadata/core-properties"/>
    <ds:schemaRef ds:uri="http://schemas.microsoft.com/office/2006/documentManagement/types"/>
    <ds:schemaRef ds:uri="7357dd1f-699d-4d79-9a3b-b8d4e997a419"/>
    <ds:schemaRef ds:uri="b7e36264-b76b-4546-857f-03fce5c6ba07"/>
    <ds:schemaRef ds:uri="http://www.w3.org/XML/1998/namespace"/>
    <ds:schemaRef ds:uri="http://purl.org/dc/terms/"/>
    <ds:schemaRef ds:uri="1ad1f5a0-fa71-4dab-a083-db26db2596cf"/>
    <ds:schemaRef ds:uri="583f0f69-01e1-46ca-86b7-e30e32304800"/>
  </ds:schemaRefs>
</ds:datastoreItem>
</file>

<file path=docProps/app.xml><?xml version="1.0" encoding="utf-8"?>
<Properties xmlns="http://schemas.openxmlformats.org/officeDocument/2006/extended-properties" xmlns:vt="http://schemas.openxmlformats.org/officeDocument/2006/docPropsVTypes">
  <Template>Office Theme</Template>
  <TotalTime>406</TotalTime>
  <Words>1051</Words>
  <Application>Microsoft Office PowerPoint</Application>
  <PresentationFormat>Widescreen</PresentationFormat>
  <Paragraphs>43</Paragraphs>
  <Slides>34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Arial</vt:lpstr>
      <vt:lpstr>Avenir Next LT Pro</vt:lpstr>
      <vt:lpstr>Calibri</vt:lpstr>
      <vt:lpstr>1_Office Theme</vt:lpstr>
      <vt:lpstr>Custom Design</vt:lpstr>
      <vt:lpstr>PowerPoint Presentation</vt:lpstr>
      <vt:lpstr>Jesus heals the man born blind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5</cp:revision>
  <dcterms:created xsi:type="dcterms:W3CDTF">2025-12-11T23:41:42Z</dcterms:created>
  <dcterms:modified xsi:type="dcterms:W3CDTF">2026-05-29T06:02:35Z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