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2" r:id="rId5"/>
  </p:sldMasterIdLst>
  <p:notesMasterIdLst>
    <p:notesMasterId r:id="rId31"/>
  </p:notesMasterIdLst>
  <p:sldIdLst>
    <p:sldId id="270" r:id="rId6"/>
    <p:sldId id="269" r:id="rId7"/>
    <p:sldId id="274"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72" r:id="rId26"/>
    <p:sldId id="293" r:id="rId27"/>
    <p:sldId id="295" r:id="rId28"/>
    <p:sldId id="294" r:id="rId29"/>
    <p:sldId id="27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82CFD69-C5A5-A85C-CF6B-E91AD4433989}" name="Claire Hill" initials="" userId="S::Claire.Hill@salvationarmy.org.au::395705f2-a15c-40fb-87d5-b2cda3f30c38" providerId="AD"/>
  <p188:author id="{F6BB57A5-3422-5AAC-5A01-6B12C9A89F74}" name="Taryn Somerville" initials="TS" userId="S::taryn.somerville@salvationarmy.org.au::69027dbc-bab2-498d-a7ad-5b94e4d4fd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3942"/>
    <a:srgbClr val="1F59A9"/>
    <a:srgbClr val="003350"/>
    <a:srgbClr val="3C0C00"/>
    <a:srgbClr val="017B88"/>
    <a:srgbClr val="D67C29"/>
    <a:srgbClr val="9F0039"/>
    <a:srgbClr val="9D285C"/>
    <a:srgbClr val="C45D3C"/>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7C080C-7759-48C9-A413-918F1A46BBC4}" v="2" dt="2026-05-28T05:38:19.5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85" autoAdjust="0"/>
    <p:restoredTop sz="96164"/>
  </p:normalViewPr>
  <p:slideViewPr>
    <p:cSldViewPr snapToGrid="0">
      <p:cViewPr varScale="1">
        <p:scale>
          <a:sx n="106" d="100"/>
          <a:sy n="106" d="100"/>
        </p:scale>
        <p:origin x="96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aryn Somerville" userId="69027dbc-bab2-498d-a7ad-5b94e4d4fd30" providerId="ADAL" clId="{64C0FA9B-3448-49D0-8605-7B98FAD56807}"/>
    <pc:docChg chg="undo custSel addSld modSld modMainMaster addSection delSection">
      <pc:chgData name="Taryn Somerville" userId="69027dbc-bab2-498d-a7ad-5b94e4d4fd30" providerId="ADAL" clId="{64C0FA9B-3448-49D0-8605-7B98FAD56807}" dt="2026-05-28T05:41:22.037" v="156" actId="12788"/>
      <pc:docMkLst>
        <pc:docMk/>
      </pc:docMkLst>
      <pc:sldChg chg="addSp delSp modSp mod">
        <pc:chgData name="Taryn Somerville" userId="69027dbc-bab2-498d-a7ad-5b94e4d4fd30" providerId="ADAL" clId="{64C0FA9B-3448-49D0-8605-7B98FAD56807}" dt="2026-05-28T05:32:55.025" v="102" actId="14100"/>
        <pc:sldMkLst>
          <pc:docMk/>
          <pc:sldMk cId="1797470517" sldId="292"/>
        </pc:sldMkLst>
        <pc:spChg chg="mod">
          <ac:chgData name="Taryn Somerville" userId="69027dbc-bab2-498d-a7ad-5b94e4d4fd30" providerId="ADAL" clId="{64C0FA9B-3448-49D0-8605-7B98FAD56807}" dt="2026-05-28T05:31:33.062" v="93" actId="1038"/>
          <ac:spMkLst>
            <pc:docMk/>
            <pc:sldMk cId="1797470517" sldId="292"/>
            <ac:spMk id="2" creationId="{6D30234C-A557-BE12-5FB1-DFD9D328BDBB}"/>
          </ac:spMkLst>
        </pc:spChg>
        <pc:spChg chg="add del mod">
          <ac:chgData name="Taryn Somerville" userId="69027dbc-bab2-498d-a7ad-5b94e4d4fd30" providerId="ADAL" clId="{64C0FA9B-3448-49D0-8605-7B98FAD56807}" dt="2026-05-28T05:31:36.697" v="94" actId="478"/>
          <ac:spMkLst>
            <pc:docMk/>
            <pc:sldMk cId="1797470517" sldId="292"/>
            <ac:spMk id="3" creationId="{9A8A51B5-A1EA-7FDA-6D8F-EE527839E11F}"/>
          </ac:spMkLst>
        </pc:spChg>
        <pc:spChg chg="mod">
          <ac:chgData name="Taryn Somerville" userId="69027dbc-bab2-498d-a7ad-5b94e4d4fd30" providerId="ADAL" clId="{64C0FA9B-3448-49D0-8605-7B98FAD56807}" dt="2026-05-28T05:32:55.025" v="102" actId="14100"/>
          <ac:spMkLst>
            <pc:docMk/>
            <pc:sldMk cId="1797470517" sldId="292"/>
            <ac:spMk id="7" creationId="{57D84865-B38E-007A-FDDD-F7A103ADE725}"/>
          </ac:spMkLst>
        </pc:spChg>
      </pc:sldChg>
      <pc:sldChg chg="addSp delSp modSp new mod setBg modClrScheme chgLayout">
        <pc:chgData name="Taryn Somerville" userId="69027dbc-bab2-498d-a7ad-5b94e4d4fd30" providerId="ADAL" clId="{64C0FA9B-3448-49D0-8605-7B98FAD56807}" dt="2026-05-28T05:41:22.037" v="156" actId="12788"/>
        <pc:sldMkLst>
          <pc:docMk/>
          <pc:sldMk cId="2765403721" sldId="295"/>
        </pc:sldMkLst>
        <pc:spChg chg="del mod ord">
          <ac:chgData name="Taryn Somerville" userId="69027dbc-bab2-498d-a7ad-5b94e4d4fd30" providerId="ADAL" clId="{64C0FA9B-3448-49D0-8605-7B98FAD56807}" dt="2026-05-28T05:35:05.655" v="104" actId="700"/>
          <ac:spMkLst>
            <pc:docMk/>
            <pc:sldMk cId="2765403721" sldId="295"/>
            <ac:spMk id="2" creationId="{2E8ADA28-86EE-F970-95B7-E26E07E07BF3}"/>
          </ac:spMkLst>
        </pc:spChg>
        <pc:spChg chg="del mod ord">
          <ac:chgData name="Taryn Somerville" userId="69027dbc-bab2-498d-a7ad-5b94e4d4fd30" providerId="ADAL" clId="{64C0FA9B-3448-49D0-8605-7B98FAD56807}" dt="2026-05-28T05:35:05.655" v="104" actId="700"/>
          <ac:spMkLst>
            <pc:docMk/>
            <pc:sldMk cId="2765403721" sldId="295"/>
            <ac:spMk id="3" creationId="{89430363-31C4-1318-1D2D-CF30DBF87D3D}"/>
          </ac:spMkLst>
        </pc:spChg>
        <pc:spChg chg="add del mod ord">
          <ac:chgData name="Taryn Somerville" userId="69027dbc-bab2-498d-a7ad-5b94e4d4fd30" providerId="ADAL" clId="{64C0FA9B-3448-49D0-8605-7B98FAD56807}" dt="2026-05-28T05:35:11.886" v="105" actId="700"/>
          <ac:spMkLst>
            <pc:docMk/>
            <pc:sldMk cId="2765403721" sldId="295"/>
            <ac:spMk id="4" creationId="{C1E6EDFE-466D-87A2-4C4F-C14E0F89EFC2}"/>
          </ac:spMkLst>
        </pc:spChg>
        <pc:spChg chg="add del mod ord">
          <ac:chgData name="Taryn Somerville" userId="69027dbc-bab2-498d-a7ad-5b94e4d4fd30" providerId="ADAL" clId="{64C0FA9B-3448-49D0-8605-7B98FAD56807}" dt="2026-05-28T05:35:11.886" v="105" actId="700"/>
          <ac:spMkLst>
            <pc:docMk/>
            <pc:sldMk cId="2765403721" sldId="295"/>
            <ac:spMk id="5" creationId="{7F1096F2-A011-EFE9-D684-BFA360B20CB3}"/>
          </ac:spMkLst>
        </pc:spChg>
        <pc:spChg chg="add del mod ord">
          <ac:chgData name="Taryn Somerville" userId="69027dbc-bab2-498d-a7ad-5b94e4d4fd30" providerId="ADAL" clId="{64C0FA9B-3448-49D0-8605-7B98FAD56807}" dt="2026-05-28T05:35:19.892" v="106" actId="700"/>
          <ac:spMkLst>
            <pc:docMk/>
            <pc:sldMk cId="2765403721" sldId="295"/>
            <ac:spMk id="6" creationId="{80424925-1A78-04E7-CD84-986B9F4C664F}"/>
          </ac:spMkLst>
        </pc:spChg>
        <pc:spChg chg="add del mod ord">
          <ac:chgData name="Taryn Somerville" userId="69027dbc-bab2-498d-a7ad-5b94e4d4fd30" providerId="ADAL" clId="{64C0FA9B-3448-49D0-8605-7B98FAD56807}" dt="2026-05-28T05:35:19.892" v="106" actId="700"/>
          <ac:spMkLst>
            <pc:docMk/>
            <pc:sldMk cId="2765403721" sldId="295"/>
            <ac:spMk id="7" creationId="{EC6269E1-8B80-B23B-5F1C-0360ED1E488E}"/>
          </ac:spMkLst>
        </pc:spChg>
        <pc:spChg chg="add del mod ord">
          <ac:chgData name="Taryn Somerville" userId="69027dbc-bab2-498d-a7ad-5b94e4d4fd30" providerId="ADAL" clId="{64C0FA9B-3448-49D0-8605-7B98FAD56807}" dt="2026-05-28T05:35:31.216" v="108" actId="700"/>
          <ac:spMkLst>
            <pc:docMk/>
            <pc:sldMk cId="2765403721" sldId="295"/>
            <ac:spMk id="8" creationId="{158231E2-1819-31DC-E669-9633583490E4}"/>
          </ac:spMkLst>
        </pc:spChg>
        <pc:spChg chg="add del mod">
          <ac:chgData name="Taryn Somerville" userId="69027dbc-bab2-498d-a7ad-5b94e4d4fd30" providerId="ADAL" clId="{64C0FA9B-3448-49D0-8605-7B98FAD56807}" dt="2026-05-28T05:35:31.216" v="108" actId="700"/>
          <ac:spMkLst>
            <pc:docMk/>
            <pc:sldMk cId="2765403721" sldId="295"/>
            <ac:spMk id="9" creationId="{1375B7C8-B46B-32CE-E176-62624E111DCA}"/>
          </ac:spMkLst>
        </pc:spChg>
        <pc:spChg chg="add del mod ord">
          <ac:chgData name="Taryn Somerville" userId="69027dbc-bab2-498d-a7ad-5b94e4d4fd30" providerId="ADAL" clId="{64C0FA9B-3448-49D0-8605-7B98FAD56807}" dt="2026-05-28T05:35:42.478" v="109" actId="478"/>
          <ac:spMkLst>
            <pc:docMk/>
            <pc:sldMk cId="2765403721" sldId="295"/>
            <ac:spMk id="10" creationId="{918A785D-0E6F-9E2F-66A6-7028D9DF78A8}"/>
          </ac:spMkLst>
        </pc:spChg>
        <pc:spChg chg="add del mod">
          <ac:chgData name="Taryn Somerville" userId="69027dbc-bab2-498d-a7ad-5b94e4d4fd30" providerId="ADAL" clId="{64C0FA9B-3448-49D0-8605-7B98FAD56807}" dt="2026-05-28T05:36:01.763" v="113" actId="478"/>
          <ac:spMkLst>
            <pc:docMk/>
            <pc:sldMk cId="2765403721" sldId="295"/>
            <ac:spMk id="11" creationId="{D20568CC-7F68-326D-3980-701ABDEC234E}"/>
          </ac:spMkLst>
        </pc:spChg>
        <pc:spChg chg="add del mod">
          <ac:chgData name="Taryn Somerville" userId="69027dbc-bab2-498d-a7ad-5b94e4d4fd30" providerId="ADAL" clId="{64C0FA9B-3448-49D0-8605-7B98FAD56807}" dt="2026-05-28T05:36:23.741" v="116" actId="931"/>
          <ac:spMkLst>
            <pc:docMk/>
            <pc:sldMk cId="2765403721" sldId="295"/>
            <ac:spMk id="12" creationId="{E729E122-7E88-F8ED-7EFF-AB2F38B4FF3F}"/>
          </ac:spMkLst>
        </pc:spChg>
        <pc:spChg chg="add del mod ord">
          <ac:chgData name="Taryn Somerville" userId="69027dbc-bab2-498d-a7ad-5b94e4d4fd30" providerId="ADAL" clId="{64C0FA9B-3448-49D0-8605-7B98FAD56807}" dt="2026-05-28T05:36:39.167" v="118" actId="478"/>
          <ac:spMkLst>
            <pc:docMk/>
            <pc:sldMk cId="2765403721" sldId="295"/>
            <ac:spMk id="15" creationId="{337577ED-DDBE-53C7-626B-CCA2FDFFA443}"/>
          </ac:spMkLst>
        </pc:spChg>
        <pc:spChg chg="add del mod">
          <ac:chgData name="Taryn Somerville" userId="69027dbc-bab2-498d-a7ad-5b94e4d4fd30" providerId="ADAL" clId="{64C0FA9B-3448-49D0-8605-7B98FAD56807}" dt="2026-05-28T05:37:59.288" v="125" actId="931"/>
          <ac:spMkLst>
            <pc:docMk/>
            <pc:sldMk cId="2765403721" sldId="295"/>
            <ac:spMk id="17" creationId="{E9ECCB4A-77AB-3D78-7062-2BB80C6F12E8}"/>
          </ac:spMkLst>
        </pc:spChg>
        <pc:picChg chg="add del mod ord">
          <ac:chgData name="Taryn Somerville" userId="69027dbc-bab2-498d-a7ad-5b94e4d4fd30" providerId="ADAL" clId="{64C0FA9B-3448-49D0-8605-7B98FAD56807}" dt="2026-05-28T05:36:43.008" v="119" actId="478"/>
          <ac:picMkLst>
            <pc:docMk/>
            <pc:sldMk cId="2765403721" sldId="295"/>
            <ac:picMk id="14" creationId="{90ED3860-DE98-2DED-6815-C6D7FEF27C7B}"/>
          </ac:picMkLst>
        </pc:picChg>
        <pc:picChg chg="add mod ord modCrop">
          <ac:chgData name="Taryn Somerville" userId="69027dbc-bab2-498d-a7ad-5b94e4d4fd30" providerId="ADAL" clId="{64C0FA9B-3448-49D0-8605-7B98FAD56807}" dt="2026-05-28T05:41:22.037" v="156" actId="12788"/>
          <ac:picMkLst>
            <pc:docMk/>
            <pc:sldMk cId="2765403721" sldId="295"/>
            <ac:picMk id="19" creationId="{CB6AFD48-B84B-4E64-E0B5-711BAE9D5668}"/>
          </ac:picMkLst>
        </pc:picChg>
        <pc:picChg chg="add del mod">
          <ac:chgData name="Taryn Somerville" userId="69027dbc-bab2-498d-a7ad-5b94e4d4fd30" providerId="ADAL" clId="{64C0FA9B-3448-49D0-8605-7B98FAD56807}" dt="2026-05-28T05:39:00.137" v="133" actId="478"/>
          <ac:picMkLst>
            <pc:docMk/>
            <pc:sldMk cId="2765403721" sldId="295"/>
            <ac:picMk id="21" creationId="{BE0358E2-99CB-F7A4-AC0F-18FC4D7A94AB}"/>
          </ac:picMkLst>
        </pc:picChg>
        <pc:picChg chg="add del mod">
          <ac:chgData name="Taryn Somerville" userId="69027dbc-bab2-498d-a7ad-5b94e4d4fd30" providerId="ADAL" clId="{64C0FA9B-3448-49D0-8605-7B98FAD56807}" dt="2026-05-28T05:39:32.594" v="137" actId="478"/>
          <ac:picMkLst>
            <pc:docMk/>
            <pc:sldMk cId="2765403721" sldId="295"/>
            <ac:picMk id="23" creationId="{A8CC680D-FDEF-22A4-FC26-301701B9838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0DFBD9-F048-894A-B91D-2DBEADA3EAB2}" type="datetimeFigureOut">
              <a:rPr lang="en-US" smtClean="0"/>
              <a:t>5/29/2026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23114-9663-3148-BC1F-7A29E9DAA8FD}" type="slidenum">
              <a:rPr lang="en-US" smtClean="0"/>
              <a:t>‹#›</a:t>
            </a:fld>
            <a:endParaRPr lang="en-US"/>
          </a:p>
        </p:txBody>
      </p:sp>
    </p:spTree>
    <p:extLst>
      <p:ext uri="{BB962C8B-B14F-4D97-AF65-F5344CB8AC3E}">
        <p14:creationId xmlns:p14="http://schemas.microsoft.com/office/powerpoint/2010/main" val="293470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96DD222-AF4C-4ED0-8DDB-AABBFE1A2E2E}"/>
              </a:ext>
            </a:extLst>
          </p:cNvPr>
          <p:cNvSpPr/>
          <p:nvPr userDrawn="1"/>
        </p:nvSpPr>
        <p:spPr>
          <a:xfrm>
            <a:off x="0" y="6308203"/>
            <a:ext cx="12192000" cy="549797"/>
          </a:xfrm>
          <a:prstGeom prst="rect">
            <a:avLst/>
          </a:prstGeom>
          <a:solidFill>
            <a:srgbClr val="1F59A9">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A8017C7-B05D-D64E-96E3-51366030F5F7}"/>
              </a:ext>
            </a:extLst>
          </p:cNvPr>
          <p:cNvSpPr>
            <a:spLocks noGrp="1"/>
          </p:cNvSpPr>
          <p:nvPr>
            <p:ph type="ctrTitle"/>
          </p:nvPr>
        </p:nvSpPr>
        <p:spPr>
          <a:xfrm>
            <a:off x="867493" y="1041400"/>
            <a:ext cx="10444244" cy="2387600"/>
          </a:xfrm>
          <a:effectLst>
            <a:outerShdw blurRad="50800" dist="38100" dir="2700000" algn="tl" rotWithShape="0">
              <a:prstClr val="black">
                <a:alpha val="40000"/>
              </a:prstClr>
            </a:outerShdw>
          </a:effectLst>
        </p:spPr>
        <p:txBody>
          <a:bodyPr lIns="90000" anchor="b">
            <a:normAutofit/>
          </a:bodyPr>
          <a:lstStyle>
            <a:lvl1pPr algn="ctr">
              <a:defRPr sz="6600">
                <a:solidFill>
                  <a:schemeClr val="bg1"/>
                </a:solidFill>
              </a:defRPr>
            </a:lvl1pPr>
          </a:lstStyle>
          <a:p>
            <a:r>
              <a:rPr lang="en-US" dirty="0"/>
              <a:t>Click to edit Master title style</a:t>
            </a:r>
            <a:endParaRPr lang="en-AU" dirty="0"/>
          </a:p>
        </p:txBody>
      </p:sp>
      <p:sp>
        <p:nvSpPr>
          <p:cNvPr id="8" name="Subtitle 2">
            <a:extLst>
              <a:ext uri="{FF2B5EF4-FFF2-40B4-BE49-F238E27FC236}">
                <a16:creationId xmlns:a16="http://schemas.microsoft.com/office/drawing/2014/main" id="{7328DF4E-FF52-7743-977C-4EB0CE01107D}"/>
              </a:ext>
            </a:extLst>
          </p:cNvPr>
          <p:cNvSpPr>
            <a:spLocks noGrp="1"/>
          </p:cNvSpPr>
          <p:nvPr>
            <p:ph type="subTitle" idx="1"/>
          </p:nvPr>
        </p:nvSpPr>
        <p:spPr>
          <a:xfrm>
            <a:off x="867493" y="3568373"/>
            <a:ext cx="10444244" cy="1655762"/>
          </a:xfrm>
          <a:effectLst>
            <a:outerShdw blurRad="50800" dist="38100" dir="2700000" algn="tl" rotWithShape="0">
              <a:prstClr val="black">
                <a:alpha val="40000"/>
              </a:prstClr>
            </a:outerShdw>
          </a:effectLst>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2" name="Footer Placeholder 5">
            <a:extLst>
              <a:ext uri="{FF2B5EF4-FFF2-40B4-BE49-F238E27FC236}">
                <a16:creationId xmlns:a16="http://schemas.microsoft.com/office/drawing/2014/main" id="{786D3AA9-4C94-83E1-E44F-F2465CC5C491}"/>
              </a:ext>
            </a:extLst>
          </p:cNvPr>
          <p:cNvSpPr>
            <a:spLocks noGrp="1"/>
          </p:cNvSpPr>
          <p:nvPr>
            <p:ph type="ftr" sz="quarter" idx="11"/>
          </p:nvPr>
        </p:nvSpPr>
        <p:spPr>
          <a:xfrm>
            <a:off x="867492" y="6404902"/>
            <a:ext cx="6856113" cy="365125"/>
          </a:xfrm>
        </p:spPr>
        <p:txBody>
          <a:bodyPr/>
          <a:lstStyle/>
          <a:p>
            <a:endParaRPr lang="en-AU"/>
          </a:p>
        </p:txBody>
      </p:sp>
      <p:sp>
        <p:nvSpPr>
          <p:cNvPr id="3" name="Slide Number Placeholder 6">
            <a:extLst>
              <a:ext uri="{FF2B5EF4-FFF2-40B4-BE49-F238E27FC236}">
                <a16:creationId xmlns:a16="http://schemas.microsoft.com/office/drawing/2014/main" id="{F9EA3749-5E2B-D06D-854E-141C6096E44A}"/>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41439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71B2ED0-6EFF-1939-FCB3-1A99E69764F5}"/>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E6A9F753-CF8A-2DD0-CF6C-4AFD8BE5E036}"/>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738939-8BCA-4A48-977C-4AEF72ED07AD}"/>
              </a:ext>
            </a:extLst>
          </p:cNvPr>
          <p:cNvSpPr>
            <a:spLocks noGrp="1"/>
          </p:cNvSpPr>
          <p:nvPr>
            <p:ph type="title"/>
          </p:nvPr>
        </p:nvSpPr>
        <p:spPr>
          <a:xfrm>
            <a:off x="873878" y="365125"/>
            <a:ext cx="10444244" cy="1324800"/>
          </a:xfrm>
        </p:spPr>
        <p:txBody>
          <a:bodyPr anchor="b" anchorCtr="0"/>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6B00400-E807-40A7-9671-CD762F43F0EF}"/>
              </a:ext>
            </a:extLst>
          </p:cNvPr>
          <p:cNvSpPr>
            <a:spLocks noGrp="1"/>
          </p:cNvSpPr>
          <p:nvPr>
            <p:ph idx="1"/>
          </p:nvPr>
        </p:nvSpPr>
        <p:spPr>
          <a:xfrm>
            <a:off x="873878" y="1825625"/>
            <a:ext cx="10444244" cy="4351338"/>
          </a:xfrm>
        </p:spPr>
        <p:txBody>
          <a:bodyPr lIns="90000" numCol="1" spcCol="288000"/>
          <a:lstStyle>
            <a:lvl1pPr>
              <a:defRPr sz="2400"/>
            </a:lvl1pPr>
            <a:lvl2pPr>
              <a:defRPr sz="22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5">
            <a:extLst>
              <a:ext uri="{FF2B5EF4-FFF2-40B4-BE49-F238E27FC236}">
                <a16:creationId xmlns:a16="http://schemas.microsoft.com/office/drawing/2014/main" id="{A62C8B51-5DE3-5812-62A7-7A24D5EC82BB}"/>
              </a:ext>
            </a:extLst>
          </p:cNvPr>
          <p:cNvSpPr>
            <a:spLocks noGrp="1"/>
          </p:cNvSpPr>
          <p:nvPr>
            <p:ph type="ftr" sz="quarter" idx="11"/>
          </p:nvPr>
        </p:nvSpPr>
        <p:spPr>
          <a:xfrm>
            <a:off x="867492" y="6404902"/>
            <a:ext cx="6856113" cy="365125"/>
          </a:xfrm>
        </p:spPr>
        <p:txBody>
          <a:bodyPr/>
          <a:lstStyle/>
          <a:p>
            <a:endParaRPr lang="en-AU"/>
          </a:p>
        </p:txBody>
      </p:sp>
      <p:pic>
        <p:nvPicPr>
          <p:cNvPr id="6" name="Picture 5">
            <a:extLst>
              <a:ext uri="{FF2B5EF4-FFF2-40B4-BE49-F238E27FC236}">
                <a16:creationId xmlns:a16="http://schemas.microsoft.com/office/drawing/2014/main" id="{1FE50181-7DFF-D268-7043-222CDE942DC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171847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A210B6-0DC3-40C5-9A00-113CCE53C0AD}"/>
              </a:ext>
            </a:extLst>
          </p:cNvPr>
          <p:cNvSpPr/>
          <p:nvPr userDrawn="1"/>
        </p:nvSpPr>
        <p:spPr>
          <a:xfrm>
            <a:off x="0" y="6308203"/>
            <a:ext cx="12192000" cy="549797"/>
          </a:xfrm>
          <a:prstGeom prst="rect">
            <a:avLst/>
          </a:prstGeom>
          <a:solidFill>
            <a:srgbClr val="1F59A9">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CFC843-CC10-4297-9633-2E01492B1B1F}"/>
              </a:ext>
            </a:extLst>
          </p:cNvPr>
          <p:cNvSpPr>
            <a:spLocks noGrp="1"/>
          </p:cNvSpPr>
          <p:nvPr>
            <p:ph type="title"/>
          </p:nvPr>
        </p:nvSpPr>
        <p:spPr>
          <a:xfrm>
            <a:off x="873878" y="673742"/>
            <a:ext cx="10444244" cy="2852737"/>
          </a:xfrm>
        </p:spPr>
        <p:txBody>
          <a:bodyPr anchor="b">
            <a:normAutofit/>
          </a:bodyPr>
          <a:lstStyle>
            <a:lvl1pPr>
              <a:defRPr sz="42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F5EB8771-11D5-4704-B4D6-C5C70CF4143B}"/>
              </a:ext>
            </a:extLst>
          </p:cNvPr>
          <p:cNvSpPr>
            <a:spLocks noGrp="1"/>
          </p:cNvSpPr>
          <p:nvPr>
            <p:ph type="body" idx="1"/>
          </p:nvPr>
        </p:nvSpPr>
        <p:spPr>
          <a:xfrm>
            <a:off x="873878" y="3686637"/>
            <a:ext cx="10444244"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Footer Placeholder 5">
            <a:extLst>
              <a:ext uri="{FF2B5EF4-FFF2-40B4-BE49-F238E27FC236}">
                <a16:creationId xmlns:a16="http://schemas.microsoft.com/office/drawing/2014/main" id="{8F3AEAE1-2D84-FA41-7BB5-65A176D40B65}"/>
              </a:ext>
            </a:extLst>
          </p:cNvPr>
          <p:cNvSpPr>
            <a:spLocks noGrp="1"/>
          </p:cNvSpPr>
          <p:nvPr>
            <p:ph type="ftr" sz="quarter" idx="11"/>
          </p:nvPr>
        </p:nvSpPr>
        <p:spPr>
          <a:xfrm>
            <a:off x="867492" y="6404902"/>
            <a:ext cx="6856113" cy="365125"/>
          </a:xfrm>
        </p:spPr>
        <p:txBody>
          <a:bodyPr/>
          <a:lstStyle/>
          <a:p>
            <a:endParaRPr lang="en-AU"/>
          </a:p>
        </p:txBody>
      </p:sp>
      <p:sp>
        <p:nvSpPr>
          <p:cNvPr id="8" name="Slide Number Placeholder 6">
            <a:extLst>
              <a:ext uri="{FF2B5EF4-FFF2-40B4-BE49-F238E27FC236}">
                <a16:creationId xmlns:a16="http://schemas.microsoft.com/office/drawing/2014/main" id="{AA2942ED-1D47-33B5-27A2-312736CAD186}"/>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599983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234D0FF-0D70-9C15-04D8-3956F976F655}"/>
              </a:ext>
            </a:extLst>
          </p:cNvPr>
          <p:cNvSpPr/>
          <p:nvPr userDrawn="1"/>
        </p:nvSpPr>
        <p:spPr>
          <a:xfrm>
            <a:off x="0" y="365124"/>
            <a:ext cx="12192000" cy="6039777"/>
          </a:xfrm>
          <a:prstGeom prst="rect">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E919F19-7FB0-F36E-2E6E-D88503607F24}"/>
              </a:ext>
            </a:extLst>
          </p:cNvPr>
          <p:cNvSpPr/>
          <p:nvPr userDrawn="1"/>
        </p:nvSpPr>
        <p:spPr>
          <a:xfrm>
            <a:off x="0" y="365125"/>
            <a:ext cx="12192000" cy="6039777"/>
          </a:xfrm>
          <a:prstGeom prst="rect">
            <a:avLst/>
          </a:prstGeom>
          <a:solidFill>
            <a:schemeClr val="bg1">
              <a:alpha val="76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E40941-0A98-42C4-94EF-6AEEFC7538D3}"/>
              </a:ext>
            </a:extLst>
          </p:cNvPr>
          <p:cNvSpPr>
            <a:spLocks noGrp="1"/>
          </p:cNvSpPr>
          <p:nvPr>
            <p:ph type="title"/>
          </p:nvPr>
        </p:nvSpPr>
        <p:spPr>
          <a:xfrm>
            <a:off x="874155" y="2193925"/>
            <a:ext cx="10443690" cy="1324800"/>
          </a:xfrm>
        </p:spPr>
        <p:txBody>
          <a:bodyPr anchor="b" anchorCtr="0"/>
          <a:lstStyle/>
          <a:p>
            <a:r>
              <a:rPr lang="en-US" dirty="0"/>
              <a:t>Click to edit Master title style</a:t>
            </a:r>
            <a:endParaRPr lang="en-AU" dirty="0"/>
          </a:p>
        </p:txBody>
      </p:sp>
      <p:sp>
        <p:nvSpPr>
          <p:cNvPr id="3" name="Footer Placeholder 5">
            <a:extLst>
              <a:ext uri="{FF2B5EF4-FFF2-40B4-BE49-F238E27FC236}">
                <a16:creationId xmlns:a16="http://schemas.microsoft.com/office/drawing/2014/main" id="{F64189B9-B679-B4BD-77A7-00A65DE4F10C}"/>
              </a:ext>
            </a:extLst>
          </p:cNvPr>
          <p:cNvSpPr>
            <a:spLocks noGrp="1"/>
          </p:cNvSpPr>
          <p:nvPr>
            <p:ph type="ftr" sz="quarter" idx="11"/>
          </p:nvPr>
        </p:nvSpPr>
        <p:spPr>
          <a:xfrm>
            <a:off x="867492" y="6404902"/>
            <a:ext cx="6856113" cy="365125"/>
          </a:xfrm>
        </p:spPr>
        <p:txBody>
          <a:bodyPr/>
          <a:lstStyle/>
          <a:p>
            <a:endParaRPr lang="en-AU"/>
          </a:p>
        </p:txBody>
      </p:sp>
      <p:pic>
        <p:nvPicPr>
          <p:cNvPr id="7" name="Picture 6">
            <a:extLst>
              <a:ext uri="{FF2B5EF4-FFF2-40B4-BE49-F238E27FC236}">
                <a16:creationId xmlns:a16="http://schemas.microsoft.com/office/drawing/2014/main" id="{110E9C67-32FF-4078-30CB-3DFF9E42F2AE}"/>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Tree>
    <p:extLst>
      <p:ext uri="{BB962C8B-B14F-4D97-AF65-F5344CB8AC3E}">
        <p14:creationId xmlns:p14="http://schemas.microsoft.com/office/powerpoint/2010/main" val="898616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600085B-89A9-9150-0687-B4BFEBB60658}"/>
              </a:ext>
            </a:extLst>
          </p:cNvPr>
          <p:cNvSpPr/>
          <p:nvPr userDrawn="1"/>
        </p:nvSpPr>
        <p:spPr>
          <a:xfrm>
            <a:off x="0" y="6308203"/>
            <a:ext cx="12192000" cy="549797"/>
          </a:xfrm>
          <a:prstGeom prst="rect">
            <a:avLst/>
          </a:prstGeom>
          <a:solidFill>
            <a:srgbClr val="1F59A9">
              <a:alpha val="60000"/>
            </a:srgbClr>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5">
            <a:extLst>
              <a:ext uri="{FF2B5EF4-FFF2-40B4-BE49-F238E27FC236}">
                <a16:creationId xmlns:a16="http://schemas.microsoft.com/office/drawing/2014/main" id="{FB5C28EA-EB5E-A3F9-4506-14B6DFD8F711}"/>
              </a:ext>
            </a:extLst>
          </p:cNvPr>
          <p:cNvSpPr>
            <a:spLocks noGrp="1"/>
          </p:cNvSpPr>
          <p:nvPr>
            <p:ph type="ftr" sz="quarter" idx="11"/>
          </p:nvPr>
        </p:nvSpPr>
        <p:spPr>
          <a:xfrm>
            <a:off x="867492" y="6404902"/>
            <a:ext cx="6856113" cy="365125"/>
          </a:xfrm>
        </p:spPr>
        <p:txBody>
          <a:bodyPr/>
          <a:lstStyle/>
          <a:p>
            <a:endParaRPr lang="en-AU"/>
          </a:p>
        </p:txBody>
      </p:sp>
      <p:sp>
        <p:nvSpPr>
          <p:cNvPr id="5" name="Slide Number Placeholder 6">
            <a:extLst>
              <a:ext uri="{FF2B5EF4-FFF2-40B4-BE49-F238E27FC236}">
                <a16:creationId xmlns:a16="http://schemas.microsoft.com/office/drawing/2014/main" id="{CB1C643A-47E1-1E7C-E336-DD8C603CE541}"/>
              </a:ext>
            </a:extLst>
          </p:cNvPr>
          <p:cNvSpPr>
            <a:spLocks noGrp="1"/>
          </p:cNvSpPr>
          <p:nvPr>
            <p:ph type="sldNum" sz="quarter" idx="12"/>
          </p:nvPr>
        </p:nvSpPr>
        <p:spPr>
          <a:xfrm>
            <a:off x="8568537" y="6404902"/>
            <a:ext cx="2743200" cy="365125"/>
          </a:xfrm>
          <a:prstGeom prst="rect">
            <a:avLst/>
          </a:prstGeom>
        </p:spPr>
        <p:txBody>
          <a:bodyPr/>
          <a:lstStyle/>
          <a:p>
            <a:fld id="{B3DCD73F-D2FC-42C9-AEFE-D7C4198EA148}" type="slidenum">
              <a:rPr lang="en-AU" smtClean="0"/>
              <a:t>‹#›</a:t>
            </a:fld>
            <a:endParaRPr lang="en-AU"/>
          </a:p>
        </p:txBody>
      </p:sp>
    </p:spTree>
    <p:extLst>
      <p:ext uri="{BB962C8B-B14F-4D97-AF65-F5344CB8AC3E}">
        <p14:creationId xmlns:p14="http://schemas.microsoft.com/office/powerpoint/2010/main" val="1647192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0BC70-6510-4149-80E4-9403DB84B7D9}"/>
              </a:ext>
            </a:extLst>
          </p:cNvPr>
          <p:cNvSpPr>
            <a:spLocks noGrp="1"/>
          </p:cNvSpPr>
          <p:nvPr>
            <p:ph type="title"/>
          </p:nvPr>
        </p:nvSpPr>
        <p:spPr>
          <a:xfrm>
            <a:off x="873878" y="365125"/>
            <a:ext cx="10444244" cy="1324800"/>
          </a:xfrm>
        </p:spPr>
        <p:txBody>
          <a:bodyPr lIns="90000" anchor="b" anchorCtr="0"/>
          <a:lstStyle/>
          <a:p>
            <a:r>
              <a:rPr lang="en-GB"/>
              <a:t>Click to edit Master title style</a:t>
            </a:r>
            <a:endParaRPr lang="en-AU" dirty="0"/>
          </a:p>
        </p:txBody>
      </p:sp>
      <p:sp>
        <p:nvSpPr>
          <p:cNvPr id="3" name="Content Placeholder 2">
            <a:extLst>
              <a:ext uri="{FF2B5EF4-FFF2-40B4-BE49-F238E27FC236}">
                <a16:creationId xmlns:a16="http://schemas.microsoft.com/office/drawing/2014/main" id="{BB172D48-D598-44DF-B117-BE0E6F733BDA}"/>
              </a:ext>
            </a:extLst>
          </p:cNvPr>
          <p:cNvSpPr>
            <a:spLocks noGrp="1"/>
          </p:cNvSpPr>
          <p:nvPr>
            <p:ph sz="half" idx="1"/>
          </p:nvPr>
        </p:nvSpPr>
        <p:spPr>
          <a:xfrm>
            <a:off x="873878" y="1825625"/>
            <a:ext cx="10444244" cy="4351338"/>
          </a:xfrm>
        </p:spPr>
        <p:txBody>
          <a:bodyPr lIns="90000" numCol="1" spcCol="288000"/>
          <a:lstStyle>
            <a:lvl1pPr>
              <a:defRPr sz="2400"/>
            </a:lvl1pPr>
            <a:lvl2pPr>
              <a:defRPr sz="2200"/>
            </a:lvl2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5" name="Slide Number Placeholder 5">
            <a:extLst>
              <a:ext uri="{FF2B5EF4-FFF2-40B4-BE49-F238E27FC236}">
                <a16:creationId xmlns:a16="http://schemas.microsoft.com/office/drawing/2014/main" id="{D6EE402F-29A5-97C8-CCB3-D35C1D1EC61D}"/>
              </a:ext>
            </a:extLst>
          </p:cNvPr>
          <p:cNvSpPr>
            <a:spLocks noGrp="1"/>
          </p:cNvSpPr>
          <p:nvPr>
            <p:ph type="sldNum" sz="quarter" idx="4"/>
          </p:nvPr>
        </p:nvSpPr>
        <p:spPr>
          <a:xfrm>
            <a:off x="8563857"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2192020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18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9BFB6-6BFE-47F3-BE8C-CB5F2F85BD85}"/>
              </a:ext>
            </a:extLst>
          </p:cNvPr>
          <p:cNvSpPr>
            <a:spLocks noGrp="1"/>
          </p:cNvSpPr>
          <p:nvPr>
            <p:ph type="title"/>
          </p:nvPr>
        </p:nvSpPr>
        <p:spPr>
          <a:xfrm>
            <a:off x="874155" y="365125"/>
            <a:ext cx="10443690" cy="1324800"/>
          </a:xfrm>
          <a:prstGeom prst="rect">
            <a:avLst/>
          </a:prstGeom>
        </p:spPr>
        <p:txBody>
          <a:bodyPr vert="horz" lIns="91440" tIns="45720" rIns="91440" bIns="45720" rtlCol="0" anchor="b" anchorCtr="0">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BB379B61-1AEE-4C91-8922-99E84A64DA88}"/>
              </a:ext>
            </a:extLst>
          </p:cNvPr>
          <p:cNvSpPr>
            <a:spLocks noGrp="1"/>
          </p:cNvSpPr>
          <p:nvPr>
            <p:ph type="body" idx="1"/>
          </p:nvPr>
        </p:nvSpPr>
        <p:spPr>
          <a:xfrm>
            <a:off x="874155" y="1825625"/>
            <a:ext cx="1044369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Footer Placeholder 4">
            <a:extLst>
              <a:ext uri="{FF2B5EF4-FFF2-40B4-BE49-F238E27FC236}">
                <a16:creationId xmlns:a16="http://schemas.microsoft.com/office/drawing/2014/main" id="{000642EA-DFC4-4C06-B1F4-F7D4C4A064D2}"/>
              </a:ext>
            </a:extLst>
          </p:cNvPr>
          <p:cNvSpPr>
            <a:spLocks noGrp="1"/>
          </p:cNvSpPr>
          <p:nvPr>
            <p:ph type="ftr" sz="quarter" idx="3"/>
          </p:nvPr>
        </p:nvSpPr>
        <p:spPr>
          <a:xfrm>
            <a:off x="562154" y="6404902"/>
            <a:ext cx="7161452" cy="365125"/>
          </a:xfrm>
          <a:prstGeom prst="rect">
            <a:avLst/>
          </a:prstGeom>
        </p:spPr>
        <p:txBody>
          <a:bodyPr vert="horz" lIns="91440" tIns="45720" rIns="91440" bIns="45720" rtlCol="0" anchor="ctr"/>
          <a:lstStyle>
            <a:lvl1pPr algn="l">
              <a:defRPr sz="1200">
                <a:solidFill>
                  <a:schemeClr val="bg1"/>
                </a:solidFill>
              </a:defRPr>
            </a:lvl1pPr>
          </a:lstStyle>
          <a:p>
            <a:endParaRPr lang="en-AU" dirty="0"/>
          </a:p>
        </p:txBody>
      </p:sp>
      <p:sp>
        <p:nvSpPr>
          <p:cNvPr id="6" name="Slide Number Placeholder 5">
            <a:extLst>
              <a:ext uri="{FF2B5EF4-FFF2-40B4-BE49-F238E27FC236}">
                <a16:creationId xmlns:a16="http://schemas.microsoft.com/office/drawing/2014/main" id="{57A860CE-669D-483D-BD76-863DDD010FFA}"/>
              </a:ext>
            </a:extLst>
          </p:cNvPr>
          <p:cNvSpPr>
            <a:spLocks noGrp="1"/>
          </p:cNvSpPr>
          <p:nvPr>
            <p:ph type="sldNum" sz="quarter" idx="4"/>
          </p:nvPr>
        </p:nvSpPr>
        <p:spPr>
          <a:xfrm>
            <a:off x="8262644" y="6404902"/>
            <a:ext cx="2743200" cy="365125"/>
          </a:xfrm>
          <a:prstGeom prst="rect">
            <a:avLst/>
          </a:prstGeom>
        </p:spPr>
        <p:txBody>
          <a:bodyPr vert="horz" lIns="91440" tIns="45720" rIns="91440" bIns="45720" rtlCol="0" anchor="ctr"/>
          <a:lstStyle>
            <a:lvl1pPr algn="r">
              <a:defRPr sz="1200">
                <a:solidFill>
                  <a:schemeClr val="bg1"/>
                </a:solidFill>
              </a:defRPr>
            </a:lvl1pPr>
          </a:lstStyle>
          <a:p>
            <a:fld id="{B3DCD73F-D2FC-42C9-AEFE-D7C4198EA148}" type="slidenum">
              <a:rPr lang="en-AU" smtClean="0"/>
              <a:pPr/>
              <a:t>‹#›</a:t>
            </a:fld>
            <a:endParaRPr lang="en-AU" dirty="0"/>
          </a:p>
        </p:txBody>
      </p:sp>
    </p:spTree>
    <p:extLst>
      <p:ext uri="{BB962C8B-B14F-4D97-AF65-F5344CB8AC3E}">
        <p14:creationId xmlns:p14="http://schemas.microsoft.com/office/powerpoint/2010/main" val="8615455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7" r:id="rId5"/>
    <p:sldLayoutId id="2147483652" r:id="rId6"/>
  </p:sldLayoutIdLst>
  <p:hf hdr="0" ftr="0" dt="0"/>
  <p:txStyles>
    <p:titleStyle>
      <a:lvl1pPr algn="ctr" defTabSz="914400" rtl="0" eaLnBrk="1" latinLnBrk="0" hangingPunct="1">
        <a:lnSpc>
          <a:spcPct val="90000"/>
        </a:lnSpc>
        <a:spcBef>
          <a:spcPct val="0"/>
        </a:spcBef>
        <a:buNone/>
        <a:defRPr sz="4200" b="1" kern="1200">
          <a:solidFill>
            <a:srgbClr val="1F59A9"/>
          </a:solidFill>
          <a:latin typeface="+mj-lt"/>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26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840" userDrawn="1">
          <p15:clr>
            <a:srgbClr val="F26B43"/>
          </p15:clr>
        </p15:guide>
        <p15:guide id="3" orient="horz" pos="41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3350"/>
        </a:solidFill>
        <a:effectLst/>
      </p:bgPr>
    </p:bg>
    <p:spTree>
      <p:nvGrpSpPr>
        <p:cNvPr id="1" name=""/>
        <p:cNvGrpSpPr/>
        <p:nvPr/>
      </p:nvGrpSpPr>
      <p:grpSpPr>
        <a:xfrm>
          <a:off x="0" y="0"/>
          <a:ext cx="0" cy="0"/>
          <a:chOff x="0" y="0"/>
          <a:chExt cx="0" cy="0"/>
        </a:xfrm>
      </p:grpSpPr>
      <p:pic>
        <p:nvPicPr>
          <p:cNvPr id="2" name="Picture 1" descr="A red shield with white text&#10;&#10;Description automatically generated">
            <a:extLst>
              <a:ext uri="{FF2B5EF4-FFF2-40B4-BE49-F238E27FC236}">
                <a16:creationId xmlns:a16="http://schemas.microsoft.com/office/drawing/2014/main" id="{EF7AA216-AD48-6CE9-E875-EF6D15B6DCB2}"/>
              </a:ext>
            </a:extLst>
          </p:cNvPr>
          <p:cNvPicPr>
            <a:picLocks noChangeAspect="1"/>
          </p:cNvPicPr>
          <p:nvPr userDrawn="1"/>
        </p:nvPicPr>
        <p:blipFill>
          <a:blip r:embed="rId3">
            <a:extLst>
              <a:ext uri="{28A0092B-C50C-407E-A947-70E740481C1C}">
                <a14:useLocalDpi xmlns:a14="http://schemas.microsoft.com/office/drawing/2010/main" val="0"/>
              </a:ext>
            </a:extLst>
          </a:blip>
          <a:srcRect b="23209"/>
          <a:stretch>
            <a:fillRect/>
          </a:stretch>
        </p:blipFill>
        <p:spPr>
          <a:xfrm>
            <a:off x="4968406" y="2787630"/>
            <a:ext cx="2269565" cy="1282740"/>
          </a:xfrm>
          <a:prstGeom prst="rect">
            <a:avLst/>
          </a:prstGeom>
        </p:spPr>
      </p:pic>
    </p:spTree>
    <p:extLst>
      <p:ext uri="{BB962C8B-B14F-4D97-AF65-F5344CB8AC3E}">
        <p14:creationId xmlns:p14="http://schemas.microsoft.com/office/powerpoint/2010/main" val="2456716331"/>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2B4C4BB-F6EA-4604-80AB-5B493053254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5468" y="5735370"/>
            <a:ext cx="1099008" cy="1099008"/>
          </a:xfrm>
          <a:prstGeom prst="rect">
            <a:avLst/>
          </a:prstGeom>
        </p:spPr>
      </p:pic>
      <p:pic>
        <p:nvPicPr>
          <p:cNvPr id="3" name="Picture 2">
            <a:extLst>
              <a:ext uri="{FF2B5EF4-FFF2-40B4-BE49-F238E27FC236}">
                <a16:creationId xmlns:a16="http://schemas.microsoft.com/office/drawing/2014/main" id="{FB20A9EF-D80B-ADA0-7735-27236E16C8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3876" y="1990870"/>
            <a:ext cx="7324249" cy="2520000"/>
          </a:xfrm>
          <a:prstGeom prst="rect">
            <a:avLst/>
          </a:prstGeom>
        </p:spPr>
      </p:pic>
    </p:spTree>
    <p:extLst>
      <p:ext uri="{BB962C8B-B14F-4D97-AF65-F5344CB8AC3E}">
        <p14:creationId xmlns:p14="http://schemas.microsoft.com/office/powerpoint/2010/main" val="3499069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3073C-FF71-6880-20C7-68AEF6FA5ABB}"/>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2AD2329C-EED8-48A5-A79F-F48034505DFA}"/>
              </a:ext>
            </a:extLst>
          </p:cNvPr>
          <p:cNvSpPr>
            <a:spLocks noGrp="1"/>
          </p:cNvSpPr>
          <p:nvPr>
            <p:ph type="title"/>
          </p:nvPr>
        </p:nvSpPr>
        <p:spPr>
          <a:xfrm>
            <a:off x="568860" y="365124"/>
            <a:ext cx="11054280" cy="6039777"/>
          </a:xfrm>
        </p:spPr>
        <p:txBody>
          <a:bodyPr anchor="ctr">
            <a:normAutofit/>
          </a:bodyPr>
          <a:lstStyle/>
          <a:p>
            <a:pPr>
              <a:lnSpc>
                <a:spcPct val="100000"/>
              </a:lnSpc>
            </a:pPr>
            <a:r>
              <a:rPr lang="en-US" sz="5400" b="0" baseline="30000" dirty="0">
                <a:ea typeface="+mn-lt"/>
                <a:cs typeface="+mn-lt"/>
              </a:rPr>
              <a:t>31</a:t>
            </a:r>
            <a:r>
              <a:rPr lang="en-US" sz="5400" b="0" dirty="0">
                <a:ea typeface="+mn-lt"/>
                <a:cs typeface="+mn-lt"/>
              </a:rPr>
              <a:t>When the Jews who had been with Mary in the house, comforting her, noticed how quickly she got up and went out, they followed her, supposing she was going to the tomb to mourn there.</a:t>
            </a:r>
          </a:p>
        </p:txBody>
      </p:sp>
    </p:spTree>
    <p:extLst>
      <p:ext uri="{BB962C8B-B14F-4D97-AF65-F5344CB8AC3E}">
        <p14:creationId xmlns:p14="http://schemas.microsoft.com/office/powerpoint/2010/main" val="3945169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9403F7-3AA2-30A6-6EAE-C2CAC71BEB8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7C723D8-07A5-80EB-7A94-18724767299F}"/>
              </a:ext>
            </a:extLst>
          </p:cNvPr>
          <p:cNvSpPr>
            <a:spLocks noGrp="1"/>
          </p:cNvSpPr>
          <p:nvPr>
            <p:ph type="title"/>
          </p:nvPr>
        </p:nvSpPr>
        <p:spPr>
          <a:xfrm>
            <a:off x="568860" y="365124"/>
            <a:ext cx="11054280" cy="6039777"/>
          </a:xfrm>
        </p:spPr>
        <p:txBody>
          <a:bodyPr anchor="ctr">
            <a:normAutofit/>
          </a:bodyPr>
          <a:lstStyle/>
          <a:p>
            <a:pPr>
              <a:lnSpc>
                <a:spcPct val="100000"/>
              </a:lnSpc>
            </a:pPr>
            <a:r>
              <a:rPr lang="en-US" sz="5400" b="0" baseline="30000" dirty="0">
                <a:ea typeface="+mn-lt"/>
                <a:cs typeface="+mn-lt"/>
              </a:rPr>
              <a:t>32</a:t>
            </a:r>
            <a:r>
              <a:rPr lang="en-US" sz="5400" b="0" dirty="0">
                <a:ea typeface="+mn-lt"/>
                <a:cs typeface="+mn-lt"/>
              </a:rPr>
              <a:t>When Mary reached the place where Jesus was and saw him, she fell at his feet and said, “Lord, if you had been here, my brother would not have died.”</a:t>
            </a:r>
          </a:p>
        </p:txBody>
      </p:sp>
    </p:spTree>
    <p:extLst>
      <p:ext uri="{BB962C8B-B14F-4D97-AF65-F5344CB8AC3E}">
        <p14:creationId xmlns:p14="http://schemas.microsoft.com/office/powerpoint/2010/main" val="38054752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C149D-1B71-4DFC-282A-FBC184B761C8}"/>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9CE26EB-FCE0-4C30-6ECE-23E99F54BBD1}"/>
              </a:ext>
            </a:extLst>
          </p:cNvPr>
          <p:cNvSpPr>
            <a:spLocks noGrp="1"/>
          </p:cNvSpPr>
          <p:nvPr>
            <p:ph type="title"/>
          </p:nvPr>
        </p:nvSpPr>
        <p:spPr>
          <a:xfrm>
            <a:off x="1093206" y="365124"/>
            <a:ext cx="10005588" cy="6039777"/>
          </a:xfrm>
        </p:spPr>
        <p:txBody>
          <a:bodyPr anchor="ctr">
            <a:normAutofit/>
          </a:bodyPr>
          <a:lstStyle/>
          <a:p>
            <a:pPr>
              <a:lnSpc>
                <a:spcPct val="100000"/>
              </a:lnSpc>
            </a:pPr>
            <a:r>
              <a:rPr lang="en-US" sz="5400" b="0" baseline="30000" dirty="0">
                <a:ea typeface="+mn-lt"/>
                <a:cs typeface="+mn-lt"/>
              </a:rPr>
              <a:t>33</a:t>
            </a:r>
            <a:r>
              <a:rPr lang="en-US" sz="5400" b="0" dirty="0">
                <a:ea typeface="+mn-lt"/>
                <a:cs typeface="+mn-lt"/>
              </a:rPr>
              <a:t>When Jesus saw her weeping, and the Jews who had come along with her also weeping, he was deeply moved in spirit and troubled.</a:t>
            </a:r>
          </a:p>
        </p:txBody>
      </p:sp>
    </p:spTree>
    <p:extLst>
      <p:ext uri="{BB962C8B-B14F-4D97-AF65-F5344CB8AC3E}">
        <p14:creationId xmlns:p14="http://schemas.microsoft.com/office/powerpoint/2010/main" val="35688858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C0493-57B7-C2AE-AC33-F3613F20EA20}"/>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2646848-2D61-55F9-1198-B93F2F485189}"/>
              </a:ext>
            </a:extLst>
          </p:cNvPr>
          <p:cNvSpPr>
            <a:spLocks noGrp="1"/>
          </p:cNvSpPr>
          <p:nvPr>
            <p:ph type="title"/>
          </p:nvPr>
        </p:nvSpPr>
        <p:spPr>
          <a:xfrm>
            <a:off x="466254" y="365124"/>
            <a:ext cx="11259493" cy="6039777"/>
          </a:xfrm>
        </p:spPr>
        <p:txBody>
          <a:bodyPr anchor="ctr">
            <a:normAutofit/>
          </a:bodyPr>
          <a:lstStyle/>
          <a:p>
            <a:pPr>
              <a:lnSpc>
                <a:spcPct val="100000"/>
              </a:lnSpc>
            </a:pPr>
            <a:r>
              <a:rPr lang="en-US" sz="5400" b="0" baseline="30000" dirty="0">
                <a:ea typeface="+mn-lt"/>
                <a:cs typeface="+mn-lt"/>
              </a:rPr>
              <a:t>34</a:t>
            </a:r>
            <a:r>
              <a:rPr lang="en-US" sz="5400" b="0" dirty="0">
                <a:ea typeface="+mn-lt"/>
                <a:cs typeface="+mn-lt"/>
              </a:rPr>
              <a:t>“Where have you laid him?” </a:t>
            </a:r>
            <a:br>
              <a:rPr lang="en-US" sz="5400" b="0" dirty="0">
                <a:ea typeface="+mn-lt"/>
                <a:cs typeface="+mn-lt"/>
              </a:rPr>
            </a:br>
            <a:r>
              <a:rPr lang="en-US" sz="5400" b="0" dirty="0">
                <a:ea typeface="+mn-lt"/>
                <a:cs typeface="+mn-lt"/>
              </a:rPr>
              <a:t>he asked.</a:t>
            </a:r>
            <a:br>
              <a:rPr lang="en-US" sz="5400" b="0" dirty="0">
                <a:ea typeface="+mn-lt"/>
                <a:cs typeface="+mn-lt"/>
              </a:rPr>
            </a:br>
            <a:r>
              <a:rPr lang="en-US" sz="5400" b="0" dirty="0">
                <a:ea typeface="+mn-lt"/>
                <a:cs typeface="+mn-lt"/>
              </a:rPr>
              <a:t>“Come and see, Lord,” they replied.</a:t>
            </a:r>
            <a:br>
              <a:rPr lang="en-US" sz="5400" b="0" dirty="0">
                <a:ea typeface="+mn-lt"/>
                <a:cs typeface="+mn-lt"/>
              </a:rPr>
            </a:br>
            <a:r>
              <a:rPr lang="en-US" sz="5400" b="0" baseline="30000" dirty="0">
                <a:ea typeface="+mn-lt"/>
                <a:cs typeface="+mn-lt"/>
              </a:rPr>
              <a:t>35</a:t>
            </a:r>
            <a:r>
              <a:rPr lang="en-US" sz="5400" b="0" dirty="0">
                <a:ea typeface="+mn-lt"/>
                <a:cs typeface="+mn-lt"/>
              </a:rPr>
              <a:t>Jesus wept.</a:t>
            </a:r>
          </a:p>
        </p:txBody>
      </p:sp>
    </p:spTree>
    <p:extLst>
      <p:ext uri="{BB962C8B-B14F-4D97-AF65-F5344CB8AC3E}">
        <p14:creationId xmlns:p14="http://schemas.microsoft.com/office/powerpoint/2010/main" val="35821872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10130-4E4D-D310-E82A-5F7E7E8448B6}"/>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D88C0F47-651D-893D-5D3E-2651B446590C}"/>
              </a:ext>
            </a:extLst>
          </p:cNvPr>
          <p:cNvSpPr>
            <a:spLocks noGrp="1"/>
          </p:cNvSpPr>
          <p:nvPr>
            <p:ph type="title"/>
          </p:nvPr>
        </p:nvSpPr>
        <p:spPr>
          <a:xfrm>
            <a:off x="1158467" y="365124"/>
            <a:ext cx="9875067" cy="6039777"/>
          </a:xfrm>
        </p:spPr>
        <p:txBody>
          <a:bodyPr anchor="ctr">
            <a:normAutofit/>
          </a:bodyPr>
          <a:lstStyle/>
          <a:p>
            <a:pPr>
              <a:lnSpc>
                <a:spcPct val="100000"/>
              </a:lnSpc>
            </a:pPr>
            <a:r>
              <a:rPr lang="en-US" sz="5400" b="0" baseline="30000" dirty="0">
                <a:ea typeface="+mn-lt"/>
                <a:cs typeface="+mn-lt"/>
              </a:rPr>
              <a:t>36</a:t>
            </a:r>
            <a:r>
              <a:rPr lang="en-US" sz="5400" b="0" dirty="0">
                <a:ea typeface="+mn-lt"/>
                <a:cs typeface="+mn-lt"/>
              </a:rPr>
              <a:t>Then the Jews said, “See how he loved him!”</a:t>
            </a:r>
            <a:br>
              <a:rPr lang="en-US" sz="5400" b="0" dirty="0">
                <a:ea typeface="+mn-lt"/>
                <a:cs typeface="+mn-lt"/>
              </a:rPr>
            </a:br>
            <a:r>
              <a:rPr lang="en-US" sz="5400" b="0" baseline="30000" dirty="0">
                <a:ea typeface="+mn-lt"/>
                <a:cs typeface="+mn-lt"/>
              </a:rPr>
              <a:t>37</a:t>
            </a:r>
            <a:r>
              <a:rPr lang="en-US" sz="5400" b="0" dirty="0">
                <a:ea typeface="+mn-lt"/>
                <a:cs typeface="+mn-lt"/>
              </a:rPr>
              <a:t>But some of them said, “Could not he who opened the eyes of the blind man have kept this man from dying?”</a:t>
            </a:r>
          </a:p>
        </p:txBody>
      </p:sp>
    </p:spTree>
    <p:extLst>
      <p:ext uri="{BB962C8B-B14F-4D97-AF65-F5344CB8AC3E}">
        <p14:creationId xmlns:p14="http://schemas.microsoft.com/office/powerpoint/2010/main" val="18226948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F97CD5-B7D8-E600-470B-D89D1A138DBA}"/>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45030670-777C-0171-9007-7FA154652281}"/>
              </a:ext>
            </a:extLst>
          </p:cNvPr>
          <p:cNvSpPr>
            <a:spLocks noGrp="1"/>
          </p:cNvSpPr>
          <p:nvPr>
            <p:ph type="title"/>
          </p:nvPr>
        </p:nvSpPr>
        <p:spPr>
          <a:xfrm>
            <a:off x="1620194" y="365124"/>
            <a:ext cx="8951613" cy="6039777"/>
          </a:xfrm>
        </p:spPr>
        <p:txBody>
          <a:bodyPr anchor="ctr">
            <a:normAutofit/>
          </a:bodyPr>
          <a:lstStyle/>
          <a:p>
            <a:pPr>
              <a:lnSpc>
                <a:spcPct val="100000"/>
              </a:lnSpc>
            </a:pPr>
            <a:r>
              <a:rPr lang="en-US" sz="5400" b="0" baseline="30000" dirty="0">
                <a:ea typeface="+mn-lt"/>
                <a:cs typeface="+mn-lt"/>
              </a:rPr>
              <a:t>38</a:t>
            </a:r>
            <a:r>
              <a:rPr lang="en-US" sz="5400" b="0" dirty="0">
                <a:ea typeface="+mn-lt"/>
                <a:cs typeface="+mn-lt"/>
              </a:rPr>
              <a:t>Jesus, once more deeply moved, came to the tomb. It was a cave with a stone laid across the entrance.</a:t>
            </a:r>
          </a:p>
        </p:txBody>
      </p:sp>
    </p:spTree>
    <p:extLst>
      <p:ext uri="{BB962C8B-B14F-4D97-AF65-F5344CB8AC3E}">
        <p14:creationId xmlns:p14="http://schemas.microsoft.com/office/powerpoint/2010/main" val="235218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03E9E-C583-F7FB-7061-8ECFF7E8BE6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52A122D6-A1FD-CF55-CFDB-7965C3A7A0AF}"/>
              </a:ext>
            </a:extLst>
          </p:cNvPr>
          <p:cNvSpPr>
            <a:spLocks noGrp="1"/>
          </p:cNvSpPr>
          <p:nvPr>
            <p:ph type="title"/>
          </p:nvPr>
        </p:nvSpPr>
        <p:spPr>
          <a:xfrm>
            <a:off x="523592" y="365124"/>
            <a:ext cx="11144817" cy="6039777"/>
          </a:xfrm>
        </p:spPr>
        <p:txBody>
          <a:bodyPr anchor="ctr">
            <a:normAutofit/>
          </a:bodyPr>
          <a:lstStyle/>
          <a:p>
            <a:pPr>
              <a:lnSpc>
                <a:spcPct val="100000"/>
              </a:lnSpc>
            </a:pPr>
            <a:r>
              <a:rPr lang="en-US" sz="5400" b="0" baseline="30000" dirty="0">
                <a:ea typeface="+mn-lt"/>
                <a:cs typeface="+mn-lt"/>
              </a:rPr>
              <a:t>39</a:t>
            </a:r>
            <a:r>
              <a:rPr lang="en-US" sz="5400" b="0" dirty="0">
                <a:ea typeface="+mn-lt"/>
                <a:cs typeface="+mn-lt"/>
              </a:rPr>
              <a:t>“Take away the stone,” he said.</a:t>
            </a:r>
            <a:br>
              <a:rPr lang="en-US" sz="5400" b="0" dirty="0">
                <a:ea typeface="+mn-lt"/>
                <a:cs typeface="+mn-lt"/>
              </a:rPr>
            </a:br>
            <a:r>
              <a:rPr lang="en-US" sz="5400" b="0" dirty="0">
                <a:ea typeface="+mn-lt"/>
                <a:cs typeface="+mn-lt"/>
              </a:rPr>
              <a:t>“But, Lord,” said Martha, the sister of the dead man, “by this time there is a bad odor, for he has been there four days.”</a:t>
            </a:r>
          </a:p>
        </p:txBody>
      </p:sp>
    </p:spTree>
    <p:extLst>
      <p:ext uri="{BB962C8B-B14F-4D97-AF65-F5344CB8AC3E}">
        <p14:creationId xmlns:p14="http://schemas.microsoft.com/office/powerpoint/2010/main" val="3311362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F9D9D-8050-A493-1A2A-745BBC2BF59A}"/>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4FCF5A7-CFC0-2E08-4509-F0A661E06D7E}"/>
              </a:ext>
            </a:extLst>
          </p:cNvPr>
          <p:cNvSpPr>
            <a:spLocks noGrp="1"/>
          </p:cNvSpPr>
          <p:nvPr>
            <p:ph type="title"/>
          </p:nvPr>
        </p:nvSpPr>
        <p:spPr>
          <a:xfrm>
            <a:off x="795196" y="365124"/>
            <a:ext cx="10601609" cy="6039777"/>
          </a:xfrm>
        </p:spPr>
        <p:txBody>
          <a:bodyPr anchor="ctr">
            <a:normAutofit/>
          </a:bodyPr>
          <a:lstStyle/>
          <a:p>
            <a:pPr>
              <a:lnSpc>
                <a:spcPct val="100000"/>
              </a:lnSpc>
            </a:pPr>
            <a:r>
              <a:rPr lang="en-US" sz="5400" b="0" baseline="30000" dirty="0">
                <a:ea typeface="+mn-lt"/>
                <a:cs typeface="+mn-lt"/>
              </a:rPr>
              <a:t>40</a:t>
            </a:r>
            <a:r>
              <a:rPr lang="en-US" sz="5400" b="0" dirty="0">
                <a:ea typeface="+mn-lt"/>
                <a:cs typeface="+mn-lt"/>
              </a:rPr>
              <a:t>Then Jesus said, “Did I not tell you that if you believe, you will see the glory of God?”</a:t>
            </a:r>
          </a:p>
        </p:txBody>
      </p:sp>
    </p:spTree>
    <p:extLst>
      <p:ext uri="{BB962C8B-B14F-4D97-AF65-F5344CB8AC3E}">
        <p14:creationId xmlns:p14="http://schemas.microsoft.com/office/powerpoint/2010/main" val="3341911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9F347-046F-E0C7-39F8-1CE48BE17C92}"/>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8BDD0551-D83C-0FF6-4A1B-1F412B90AC2A}"/>
              </a:ext>
            </a:extLst>
          </p:cNvPr>
          <p:cNvSpPr>
            <a:spLocks noGrp="1"/>
          </p:cNvSpPr>
          <p:nvPr>
            <p:ph type="title"/>
          </p:nvPr>
        </p:nvSpPr>
        <p:spPr>
          <a:xfrm>
            <a:off x="280656" y="365124"/>
            <a:ext cx="11669917" cy="6039777"/>
          </a:xfrm>
        </p:spPr>
        <p:txBody>
          <a:bodyPr anchor="ctr">
            <a:normAutofit/>
          </a:bodyPr>
          <a:lstStyle/>
          <a:p>
            <a:pPr>
              <a:lnSpc>
                <a:spcPct val="100000"/>
              </a:lnSpc>
            </a:pPr>
            <a:r>
              <a:rPr lang="en-US" sz="5400" b="0" baseline="30000" dirty="0">
                <a:ea typeface="+mn-lt"/>
                <a:cs typeface="+mn-lt"/>
              </a:rPr>
              <a:t>41</a:t>
            </a:r>
            <a:r>
              <a:rPr lang="en-US" sz="5400" b="0" dirty="0">
                <a:ea typeface="+mn-lt"/>
                <a:cs typeface="+mn-lt"/>
              </a:rPr>
              <a:t>So they took away the stone. Then Jesus looked up and said, “Father, I thank you that you have heard me.</a:t>
            </a:r>
          </a:p>
        </p:txBody>
      </p:sp>
    </p:spTree>
    <p:extLst>
      <p:ext uri="{BB962C8B-B14F-4D97-AF65-F5344CB8AC3E}">
        <p14:creationId xmlns:p14="http://schemas.microsoft.com/office/powerpoint/2010/main" val="3429044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73F7D-4A3D-B3FE-57E6-1E68D81E2E0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4F17DE8E-F671-6591-3566-9804A142F679}"/>
              </a:ext>
            </a:extLst>
          </p:cNvPr>
          <p:cNvSpPr>
            <a:spLocks noGrp="1"/>
          </p:cNvSpPr>
          <p:nvPr>
            <p:ph type="title"/>
          </p:nvPr>
        </p:nvSpPr>
        <p:spPr>
          <a:xfrm>
            <a:off x="280656" y="365124"/>
            <a:ext cx="11669917" cy="6039777"/>
          </a:xfrm>
        </p:spPr>
        <p:txBody>
          <a:bodyPr anchor="ctr">
            <a:normAutofit/>
          </a:bodyPr>
          <a:lstStyle/>
          <a:p>
            <a:pPr>
              <a:lnSpc>
                <a:spcPct val="100000"/>
              </a:lnSpc>
            </a:pPr>
            <a:r>
              <a:rPr lang="en-US" sz="5400" b="0" baseline="30000" dirty="0">
                <a:ea typeface="+mn-lt"/>
                <a:cs typeface="+mn-lt"/>
              </a:rPr>
              <a:t>42</a:t>
            </a:r>
            <a:r>
              <a:rPr lang="en-US" sz="5400" b="0" dirty="0">
                <a:ea typeface="+mn-lt"/>
                <a:cs typeface="+mn-lt"/>
              </a:rPr>
              <a:t>I knew that you always hear me, but I said this for the benefit of the people standing here, that they may believe that you sent me.” </a:t>
            </a:r>
            <a:r>
              <a:rPr lang="en-US" sz="5400" b="0" baseline="30000" dirty="0">
                <a:ea typeface="+mn-lt"/>
                <a:cs typeface="+mn-lt"/>
              </a:rPr>
              <a:t>43</a:t>
            </a:r>
            <a:r>
              <a:rPr lang="en-US" sz="5400" b="0" dirty="0">
                <a:ea typeface="+mn-lt"/>
                <a:cs typeface="+mn-lt"/>
              </a:rPr>
              <a:t>When he had said this, Jesus called in a loud voice, “Lazarus, come out!”</a:t>
            </a:r>
          </a:p>
        </p:txBody>
      </p:sp>
    </p:spTree>
    <p:extLst>
      <p:ext uri="{BB962C8B-B14F-4D97-AF65-F5344CB8AC3E}">
        <p14:creationId xmlns:p14="http://schemas.microsoft.com/office/powerpoint/2010/main" val="260607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6390190-A283-8A2A-EE90-8B9BAFE425D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2519" y="254734"/>
            <a:ext cx="2106587" cy="716979"/>
          </a:xfrm>
          <a:prstGeom prst="rect">
            <a:avLst/>
          </a:prstGeom>
        </p:spPr>
      </p:pic>
      <p:pic>
        <p:nvPicPr>
          <p:cNvPr id="5" name="Picture 4">
            <a:extLst>
              <a:ext uri="{FF2B5EF4-FFF2-40B4-BE49-F238E27FC236}">
                <a16:creationId xmlns:a16="http://schemas.microsoft.com/office/drawing/2014/main" id="{045A5772-C3A6-6288-F505-7986EA47B6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092992" y="5746945"/>
            <a:ext cx="1099008" cy="1099008"/>
          </a:xfrm>
          <a:prstGeom prst="rect">
            <a:avLst/>
          </a:prstGeom>
        </p:spPr>
      </p:pic>
      <p:sp>
        <p:nvSpPr>
          <p:cNvPr id="2" name="Title 5">
            <a:extLst>
              <a:ext uri="{FF2B5EF4-FFF2-40B4-BE49-F238E27FC236}">
                <a16:creationId xmlns:a16="http://schemas.microsoft.com/office/drawing/2014/main" id="{6C9FFD24-D6CC-2D9B-2F89-BFF08446D24D}"/>
              </a:ext>
            </a:extLst>
          </p:cNvPr>
          <p:cNvSpPr>
            <a:spLocks noGrp="1"/>
          </p:cNvSpPr>
          <p:nvPr>
            <p:ph type="ctrTitle"/>
          </p:nvPr>
        </p:nvSpPr>
        <p:spPr>
          <a:xfrm>
            <a:off x="1135046" y="740664"/>
            <a:ext cx="9921909" cy="4645152"/>
          </a:xfrm>
        </p:spPr>
        <p:txBody>
          <a:bodyPr anchor="ctr">
            <a:normAutofit/>
          </a:bodyPr>
          <a:lstStyle/>
          <a:p>
            <a:r>
              <a:rPr lang="en-US" sz="8800" dirty="0"/>
              <a:t>Jesus brings his friend back to life</a:t>
            </a:r>
          </a:p>
        </p:txBody>
      </p:sp>
    </p:spTree>
    <p:extLst>
      <p:ext uri="{BB962C8B-B14F-4D97-AF65-F5344CB8AC3E}">
        <p14:creationId xmlns:p14="http://schemas.microsoft.com/office/powerpoint/2010/main" val="26251313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3FECC-D760-E9FB-AF3A-09F327686B0B}"/>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57D84865-B38E-007A-FDDD-F7A103ADE725}"/>
              </a:ext>
            </a:extLst>
          </p:cNvPr>
          <p:cNvSpPr>
            <a:spLocks noGrp="1"/>
          </p:cNvSpPr>
          <p:nvPr>
            <p:ph type="title"/>
          </p:nvPr>
        </p:nvSpPr>
        <p:spPr>
          <a:xfrm>
            <a:off x="261042" y="365125"/>
            <a:ext cx="11669917" cy="5202756"/>
          </a:xfrm>
        </p:spPr>
        <p:txBody>
          <a:bodyPr anchor="ctr">
            <a:normAutofit/>
          </a:bodyPr>
          <a:lstStyle/>
          <a:p>
            <a:pPr>
              <a:lnSpc>
                <a:spcPct val="100000"/>
              </a:lnSpc>
            </a:pPr>
            <a:r>
              <a:rPr lang="en-US" sz="5400" b="0" baseline="30000" dirty="0">
                <a:ea typeface="+mn-lt"/>
                <a:cs typeface="+mn-lt"/>
              </a:rPr>
              <a:t>44</a:t>
            </a:r>
            <a:r>
              <a:rPr lang="en-US" sz="5400" b="0" dirty="0">
                <a:ea typeface="+mn-lt"/>
                <a:cs typeface="+mn-lt"/>
              </a:rPr>
              <a:t>The dead man came out, his hands and feet wrapped with strips of linen, and a cloth around his face. Jesus said to them, “Take off the grave clothes and let him go.”</a:t>
            </a:r>
          </a:p>
        </p:txBody>
      </p:sp>
      <p:sp>
        <p:nvSpPr>
          <p:cNvPr id="2" name="TextBox 1">
            <a:extLst>
              <a:ext uri="{FF2B5EF4-FFF2-40B4-BE49-F238E27FC236}">
                <a16:creationId xmlns:a16="http://schemas.microsoft.com/office/drawing/2014/main" id="{6D30234C-A557-BE12-5FB1-DFD9D328BDBB}"/>
              </a:ext>
            </a:extLst>
          </p:cNvPr>
          <p:cNvSpPr txBox="1"/>
          <p:nvPr/>
        </p:nvSpPr>
        <p:spPr>
          <a:xfrm>
            <a:off x="7503040" y="5218124"/>
            <a:ext cx="4347942" cy="646331"/>
          </a:xfrm>
          <a:prstGeom prst="rect">
            <a:avLst/>
          </a:prstGeom>
          <a:noFill/>
        </p:spPr>
        <p:txBody>
          <a:bodyPr wrap="square">
            <a:spAutoFit/>
          </a:bodyPr>
          <a:lstStyle/>
          <a:p>
            <a:pPr algn="r"/>
            <a:r>
              <a:rPr lang="en-US" sz="3600" b="0" dirty="0">
                <a:solidFill>
                  <a:srgbClr val="1F59A9"/>
                </a:solidFill>
                <a:ea typeface="+mn-lt"/>
                <a:cs typeface="+mn-lt"/>
              </a:rPr>
              <a:t>John 11:1</a:t>
            </a:r>
            <a:r>
              <a:rPr lang="en-US" sz="3600" dirty="0">
                <a:solidFill>
                  <a:srgbClr val="1F59A9"/>
                </a:solidFill>
                <a:ea typeface="+mn-lt"/>
                <a:cs typeface="+mn-lt"/>
              </a:rPr>
              <a:t>7</a:t>
            </a:r>
            <a:r>
              <a:rPr lang="en-US" sz="3600" b="0" dirty="0">
                <a:solidFill>
                  <a:srgbClr val="1F59A9"/>
                </a:solidFill>
                <a:ea typeface="+mn-lt"/>
                <a:cs typeface="+mn-lt"/>
              </a:rPr>
              <a:t>-44 (NIV)</a:t>
            </a:r>
            <a:endParaRPr lang="en-AU" sz="3600" dirty="0">
              <a:solidFill>
                <a:srgbClr val="1F59A9"/>
              </a:solidFill>
            </a:endParaRPr>
          </a:p>
        </p:txBody>
      </p:sp>
    </p:spTree>
    <p:extLst>
      <p:ext uri="{BB962C8B-B14F-4D97-AF65-F5344CB8AC3E}">
        <p14:creationId xmlns:p14="http://schemas.microsoft.com/office/powerpoint/2010/main" val="17974705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86C0791-6B62-0F91-B27F-189B7641441E}"/>
              </a:ext>
            </a:extLst>
          </p:cNvPr>
          <p:cNvSpPr>
            <a:spLocks noGrp="1"/>
          </p:cNvSpPr>
          <p:nvPr>
            <p:ph type="title"/>
          </p:nvPr>
        </p:nvSpPr>
        <p:spPr>
          <a:xfrm>
            <a:off x="874712" y="362139"/>
            <a:ext cx="10442575" cy="6042763"/>
          </a:xfrm>
        </p:spPr>
        <p:txBody>
          <a:bodyPr anchor="ctr">
            <a:normAutofit/>
          </a:bodyPr>
          <a:lstStyle/>
          <a:p>
            <a:r>
              <a:rPr lang="en-US" sz="7200" dirty="0"/>
              <a:t>God’s intentions are always for us</a:t>
            </a:r>
          </a:p>
        </p:txBody>
      </p:sp>
    </p:spTree>
    <p:extLst>
      <p:ext uri="{BB962C8B-B14F-4D97-AF65-F5344CB8AC3E}">
        <p14:creationId xmlns:p14="http://schemas.microsoft.com/office/powerpoint/2010/main" val="3987343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A8F0B-E852-E08B-502E-8DBD87AE514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0A10933-806C-4C9B-BFC9-41BEAD6FBAF9}"/>
              </a:ext>
            </a:extLst>
          </p:cNvPr>
          <p:cNvSpPr>
            <a:spLocks noGrp="1"/>
          </p:cNvSpPr>
          <p:nvPr>
            <p:ph type="title"/>
          </p:nvPr>
        </p:nvSpPr>
        <p:spPr>
          <a:xfrm>
            <a:off x="874712" y="362139"/>
            <a:ext cx="10442575" cy="6042763"/>
          </a:xfrm>
        </p:spPr>
        <p:txBody>
          <a:bodyPr anchor="ctr">
            <a:normAutofit/>
          </a:bodyPr>
          <a:lstStyle/>
          <a:p>
            <a:r>
              <a:rPr lang="en-US" sz="7200" dirty="0"/>
              <a:t>We don’t need to doubt God’s intentions or timing</a:t>
            </a:r>
          </a:p>
        </p:txBody>
      </p:sp>
    </p:spTree>
    <p:extLst>
      <p:ext uri="{BB962C8B-B14F-4D97-AF65-F5344CB8AC3E}">
        <p14:creationId xmlns:p14="http://schemas.microsoft.com/office/powerpoint/2010/main" val="2641658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53942"/>
        </a:solidFill>
        <a:effectLst/>
      </p:bgPr>
    </p:bg>
    <p:spTree>
      <p:nvGrpSpPr>
        <p:cNvPr id="1" name=""/>
        <p:cNvGrpSpPr/>
        <p:nvPr/>
      </p:nvGrpSpPr>
      <p:grpSpPr>
        <a:xfrm>
          <a:off x="0" y="0"/>
          <a:ext cx="0" cy="0"/>
          <a:chOff x="0" y="0"/>
          <a:chExt cx="0" cy="0"/>
        </a:xfrm>
      </p:grpSpPr>
      <p:pic>
        <p:nvPicPr>
          <p:cNvPr id="19" name="Content Placeholder 18">
            <a:extLst>
              <a:ext uri="{FF2B5EF4-FFF2-40B4-BE49-F238E27FC236}">
                <a16:creationId xmlns:a16="http://schemas.microsoft.com/office/drawing/2014/main" id="{CB6AFD48-B84B-4E64-E0B5-711BAE9D5668}"/>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rcRect t="4128" b="3248"/>
          <a:stretch>
            <a:fillRect/>
          </a:stretch>
        </p:blipFill>
        <p:spPr>
          <a:xfrm>
            <a:off x="861043" y="0"/>
            <a:ext cx="10469915" cy="6858000"/>
          </a:xfrm>
          <a:prstGeom prst="rect">
            <a:avLst/>
          </a:prstGeom>
        </p:spPr>
      </p:pic>
    </p:spTree>
    <p:extLst>
      <p:ext uri="{BB962C8B-B14F-4D97-AF65-F5344CB8AC3E}">
        <p14:creationId xmlns:p14="http://schemas.microsoft.com/office/powerpoint/2010/main" val="27654037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CB083-8F21-5027-E6A7-0603F7882F6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64A4C44-FB59-2500-7DFE-9C279580D594}"/>
              </a:ext>
            </a:extLst>
          </p:cNvPr>
          <p:cNvSpPr>
            <a:spLocks noGrp="1"/>
          </p:cNvSpPr>
          <p:nvPr>
            <p:ph type="title"/>
          </p:nvPr>
        </p:nvSpPr>
        <p:spPr>
          <a:xfrm>
            <a:off x="985091" y="362139"/>
            <a:ext cx="10221818" cy="6042763"/>
          </a:xfrm>
        </p:spPr>
        <p:txBody>
          <a:bodyPr anchor="ctr">
            <a:normAutofit/>
          </a:bodyPr>
          <a:lstStyle/>
          <a:p>
            <a:r>
              <a:rPr lang="en-US" sz="7200" dirty="0"/>
              <a:t>We are invited to share in the life-giving work of Jesus</a:t>
            </a:r>
          </a:p>
        </p:txBody>
      </p:sp>
    </p:spTree>
    <p:extLst>
      <p:ext uri="{BB962C8B-B14F-4D97-AF65-F5344CB8AC3E}">
        <p14:creationId xmlns:p14="http://schemas.microsoft.com/office/powerpoint/2010/main" val="115150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1191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101A1C2-5C4F-CBE7-FA29-8068123C68CA}"/>
              </a:ext>
            </a:extLst>
          </p:cNvPr>
          <p:cNvSpPr>
            <a:spLocks noGrp="1"/>
          </p:cNvSpPr>
          <p:nvPr>
            <p:ph type="title"/>
          </p:nvPr>
        </p:nvSpPr>
        <p:spPr>
          <a:xfrm>
            <a:off x="799919" y="365124"/>
            <a:ext cx="10592162" cy="6039777"/>
          </a:xfrm>
        </p:spPr>
        <p:txBody>
          <a:bodyPr anchor="ctr">
            <a:normAutofit/>
          </a:bodyPr>
          <a:lstStyle/>
          <a:p>
            <a:pPr>
              <a:lnSpc>
                <a:spcPct val="100000"/>
              </a:lnSpc>
            </a:pPr>
            <a:r>
              <a:rPr lang="en-US" sz="5400" b="0" baseline="30000" dirty="0">
                <a:latin typeface="+mn-lt"/>
                <a:ea typeface="+mn-lt"/>
                <a:cs typeface="+mn-lt"/>
              </a:rPr>
              <a:t>17</a:t>
            </a:r>
            <a:r>
              <a:rPr lang="en-US" sz="5400" b="0" dirty="0">
                <a:latin typeface="+mn-lt"/>
                <a:ea typeface="+mn-lt"/>
                <a:cs typeface="+mn-lt"/>
              </a:rPr>
              <a:t>On his arrival, Jesus found that Lazarus had already been in the tomb for four days. </a:t>
            </a:r>
            <a:r>
              <a:rPr lang="en-US" sz="5400" b="0" baseline="30000" dirty="0">
                <a:latin typeface="+mn-lt"/>
                <a:ea typeface="+mn-lt"/>
                <a:cs typeface="+mn-lt"/>
              </a:rPr>
              <a:t>18</a:t>
            </a:r>
            <a:r>
              <a:rPr lang="en-US" sz="5400" b="0" dirty="0">
                <a:latin typeface="+mn-lt"/>
                <a:ea typeface="+mn-lt"/>
                <a:cs typeface="+mn-lt"/>
              </a:rPr>
              <a:t>Now Bethany was less than two miles from Jerusalem,</a:t>
            </a:r>
            <a:endParaRPr lang="en-US" sz="4800" dirty="0">
              <a:latin typeface="+mn-lt"/>
            </a:endParaRPr>
          </a:p>
        </p:txBody>
      </p:sp>
    </p:spTree>
    <p:extLst>
      <p:ext uri="{BB962C8B-B14F-4D97-AF65-F5344CB8AC3E}">
        <p14:creationId xmlns:p14="http://schemas.microsoft.com/office/powerpoint/2010/main" val="856199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70B37-10D3-9EFD-619D-D4F37F8B341D}"/>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7E08EED7-43BD-13BC-3CE7-D991FC26CB51}"/>
              </a:ext>
            </a:extLst>
          </p:cNvPr>
          <p:cNvSpPr>
            <a:spLocks noGrp="1"/>
          </p:cNvSpPr>
          <p:nvPr>
            <p:ph type="title"/>
          </p:nvPr>
        </p:nvSpPr>
        <p:spPr>
          <a:xfrm>
            <a:off x="344424" y="365124"/>
            <a:ext cx="11503152" cy="6039777"/>
          </a:xfrm>
        </p:spPr>
        <p:txBody>
          <a:bodyPr anchor="ctr">
            <a:normAutofit/>
          </a:bodyPr>
          <a:lstStyle/>
          <a:p>
            <a:pPr>
              <a:lnSpc>
                <a:spcPct val="100000"/>
              </a:lnSpc>
            </a:pPr>
            <a:r>
              <a:rPr lang="en-US" sz="5400" b="0" baseline="30000" dirty="0">
                <a:latin typeface="+mn-lt"/>
                <a:ea typeface="+mn-lt"/>
                <a:cs typeface="+mn-lt"/>
              </a:rPr>
              <a:t>19</a:t>
            </a:r>
            <a:r>
              <a:rPr lang="en-US" sz="5400" b="0" dirty="0">
                <a:latin typeface="+mn-lt"/>
                <a:ea typeface="+mn-lt"/>
                <a:cs typeface="+mn-lt"/>
              </a:rPr>
              <a:t>and many Jews had come to Martha and Mary to comfort them in the loss of their brother. </a:t>
            </a:r>
            <a:r>
              <a:rPr lang="en-US" sz="5400" b="0" baseline="30000" dirty="0">
                <a:latin typeface="+mn-lt"/>
                <a:ea typeface="+mn-lt"/>
                <a:cs typeface="+mn-lt"/>
              </a:rPr>
              <a:t>20</a:t>
            </a:r>
            <a:r>
              <a:rPr lang="en-US" sz="5400" b="0" dirty="0">
                <a:latin typeface="+mn-lt"/>
                <a:ea typeface="+mn-lt"/>
                <a:cs typeface="+mn-lt"/>
              </a:rPr>
              <a:t>When Martha heard that Jesus</a:t>
            </a:r>
            <a:br>
              <a:rPr lang="en-US" sz="5400" b="0" dirty="0">
                <a:latin typeface="+mn-lt"/>
                <a:ea typeface="+mn-lt"/>
                <a:cs typeface="+mn-lt"/>
              </a:rPr>
            </a:br>
            <a:r>
              <a:rPr lang="en-US" sz="5400" b="0" dirty="0">
                <a:latin typeface="+mn-lt"/>
                <a:ea typeface="+mn-lt"/>
                <a:cs typeface="+mn-lt"/>
              </a:rPr>
              <a:t>was coming, she went out to meet him, but Mary stayed at home.</a:t>
            </a:r>
            <a:endParaRPr lang="en-US" sz="4800" dirty="0">
              <a:latin typeface="+mn-lt"/>
            </a:endParaRPr>
          </a:p>
        </p:txBody>
      </p:sp>
    </p:spTree>
    <p:extLst>
      <p:ext uri="{BB962C8B-B14F-4D97-AF65-F5344CB8AC3E}">
        <p14:creationId xmlns:p14="http://schemas.microsoft.com/office/powerpoint/2010/main" val="921414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D5C6B-D74E-7719-102C-973668C113EE}"/>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601A103-67E8-4C8B-FB40-60482E0E145A}"/>
              </a:ext>
            </a:extLst>
          </p:cNvPr>
          <p:cNvSpPr>
            <a:spLocks noGrp="1"/>
          </p:cNvSpPr>
          <p:nvPr>
            <p:ph type="title"/>
          </p:nvPr>
        </p:nvSpPr>
        <p:spPr>
          <a:xfrm>
            <a:off x="926668" y="365124"/>
            <a:ext cx="10338665" cy="6039777"/>
          </a:xfrm>
        </p:spPr>
        <p:txBody>
          <a:bodyPr anchor="ctr">
            <a:normAutofit/>
          </a:bodyPr>
          <a:lstStyle/>
          <a:p>
            <a:pPr>
              <a:lnSpc>
                <a:spcPct val="100000"/>
              </a:lnSpc>
            </a:pPr>
            <a:r>
              <a:rPr lang="en-US" sz="5400" b="0" baseline="30000" dirty="0">
                <a:latin typeface="+mn-lt"/>
                <a:ea typeface="+mn-lt"/>
                <a:cs typeface="+mn-lt"/>
              </a:rPr>
              <a:t>21</a:t>
            </a:r>
            <a:r>
              <a:rPr lang="en-US" sz="5400" b="0" dirty="0">
                <a:latin typeface="+mn-lt"/>
                <a:ea typeface="+mn-lt"/>
                <a:cs typeface="+mn-lt"/>
              </a:rPr>
              <a:t>“Lord,” Martha said to Jesus, “if you had been here, my brother would not have died. </a:t>
            </a:r>
            <a:r>
              <a:rPr lang="en-US" sz="5400" b="0" baseline="30000" dirty="0">
                <a:latin typeface="+mn-lt"/>
                <a:ea typeface="+mn-lt"/>
                <a:cs typeface="+mn-lt"/>
              </a:rPr>
              <a:t>22</a:t>
            </a:r>
            <a:r>
              <a:rPr lang="en-US" sz="5400" b="0" dirty="0">
                <a:latin typeface="+mn-lt"/>
                <a:ea typeface="+mn-lt"/>
                <a:cs typeface="+mn-lt"/>
              </a:rPr>
              <a:t>But I know that even now God will give you whatever you ask.”</a:t>
            </a:r>
            <a:br>
              <a:rPr lang="en-US" sz="5400" b="0" dirty="0">
                <a:latin typeface="+mn-lt"/>
                <a:ea typeface="+mn-lt"/>
                <a:cs typeface="+mn-lt"/>
              </a:rPr>
            </a:br>
            <a:r>
              <a:rPr lang="en-US" sz="5400" b="0" baseline="30000" dirty="0">
                <a:latin typeface="+mn-lt"/>
                <a:ea typeface="+mn-lt"/>
                <a:cs typeface="+mn-lt"/>
              </a:rPr>
              <a:t>23</a:t>
            </a:r>
            <a:r>
              <a:rPr lang="en-US" sz="5400" b="0" dirty="0">
                <a:latin typeface="+mn-lt"/>
                <a:ea typeface="+mn-lt"/>
                <a:cs typeface="+mn-lt"/>
              </a:rPr>
              <a:t>Jesus said to her, “Your brother will rise again.”</a:t>
            </a:r>
          </a:p>
        </p:txBody>
      </p:sp>
    </p:spTree>
    <p:extLst>
      <p:ext uri="{BB962C8B-B14F-4D97-AF65-F5344CB8AC3E}">
        <p14:creationId xmlns:p14="http://schemas.microsoft.com/office/powerpoint/2010/main" val="79375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4390C-FD43-5102-6669-C201E920FFCA}"/>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74DDB3C9-C6D6-0814-28AC-54D71EA53C74}"/>
              </a:ext>
            </a:extLst>
          </p:cNvPr>
          <p:cNvSpPr>
            <a:spLocks noGrp="1"/>
          </p:cNvSpPr>
          <p:nvPr>
            <p:ph type="title"/>
          </p:nvPr>
        </p:nvSpPr>
        <p:spPr>
          <a:xfrm>
            <a:off x="460414" y="365124"/>
            <a:ext cx="11271172" cy="6039777"/>
          </a:xfrm>
        </p:spPr>
        <p:txBody>
          <a:bodyPr anchor="ctr">
            <a:normAutofit/>
          </a:bodyPr>
          <a:lstStyle/>
          <a:p>
            <a:pPr>
              <a:lnSpc>
                <a:spcPct val="100000"/>
              </a:lnSpc>
            </a:pPr>
            <a:r>
              <a:rPr lang="en-US" sz="5400" b="0" baseline="30000" dirty="0">
                <a:ea typeface="+mn-lt"/>
                <a:cs typeface="+mn-lt"/>
              </a:rPr>
              <a:t>24</a:t>
            </a:r>
            <a:r>
              <a:rPr lang="en-US" sz="5400" b="0" dirty="0">
                <a:ea typeface="+mn-lt"/>
                <a:cs typeface="+mn-lt"/>
              </a:rPr>
              <a:t>Martha answered, “I know he will rise again in the resurrection at the last day.” </a:t>
            </a:r>
            <a:r>
              <a:rPr lang="en-US" sz="5400" b="0" baseline="30000" dirty="0">
                <a:ea typeface="+mn-lt"/>
                <a:cs typeface="+mn-lt"/>
              </a:rPr>
              <a:t>25</a:t>
            </a:r>
            <a:r>
              <a:rPr lang="en-US" sz="5400" b="0" dirty="0">
                <a:ea typeface="+mn-lt"/>
                <a:cs typeface="+mn-lt"/>
              </a:rPr>
              <a:t>Jesus said to her, “I am the resurrection and the life. The one who believes in me will live, even though they die;</a:t>
            </a:r>
            <a:endParaRPr lang="en-US" sz="5400" b="0" dirty="0">
              <a:latin typeface="+mn-lt"/>
              <a:ea typeface="+mn-lt"/>
              <a:cs typeface="+mn-lt"/>
            </a:endParaRPr>
          </a:p>
        </p:txBody>
      </p:sp>
    </p:spTree>
    <p:extLst>
      <p:ext uri="{BB962C8B-B14F-4D97-AF65-F5344CB8AC3E}">
        <p14:creationId xmlns:p14="http://schemas.microsoft.com/office/powerpoint/2010/main" val="370589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850A3-C123-ED63-5E61-FEC08777D503}"/>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2598781-BEA4-7ECA-6BED-11C6DE24F405}"/>
              </a:ext>
            </a:extLst>
          </p:cNvPr>
          <p:cNvSpPr>
            <a:spLocks noGrp="1"/>
          </p:cNvSpPr>
          <p:nvPr>
            <p:ph type="title"/>
          </p:nvPr>
        </p:nvSpPr>
        <p:spPr>
          <a:xfrm>
            <a:off x="1059354" y="365124"/>
            <a:ext cx="10073293" cy="6039777"/>
          </a:xfrm>
        </p:spPr>
        <p:txBody>
          <a:bodyPr anchor="ctr">
            <a:normAutofit/>
          </a:bodyPr>
          <a:lstStyle/>
          <a:p>
            <a:pPr>
              <a:lnSpc>
                <a:spcPct val="100000"/>
              </a:lnSpc>
            </a:pPr>
            <a:r>
              <a:rPr lang="en-US" sz="5400" b="0" baseline="30000" dirty="0">
                <a:ea typeface="+mn-lt"/>
                <a:cs typeface="+mn-lt"/>
              </a:rPr>
              <a:t>26</a:t>
            </a:r>
            <a:r>
              <a:rPr lang="en-US" sz="5400" b="0" dirty="0">
                <a:ea typeface="+mn-lt"/>
                <a:cs typeface="+mn-lt"/>
              </a:rPr>
              <a:t>and whoever lives by believing in me will never die. Do you believe this?” </a:t>
            </a:r>
            <a:br>
              <a:rPr lang="en-US" sz="5400" b="0" dirty="0">
                <a:ea typeface="+mn-lt"/>
                <a:cs typeface="+mn-lt"/>
              </a:rPr>
            </a:br>
            <a:r>
              <a:rPr lang="en-US" sz="5400" b="0" baseline="30000" dirty="0">
                <a:ea typeface="+mn-lt"/>
                <a:cs typeface="+mn-lt"/>
              </a:rPr>
              <a:t>27</a:t>
            </a:r>
            <a:r>
              <a:rPr lang="en-US" sz="5400" b="0" dirty="0">
                <a:ea typeface="+mn-lt"/>
                <a:cs typeface="+mn-lt"/>
              </a:rPr>
              <a:t>“Yes, Lord,” she replied, </a:t>
            </a:r>
            <a:br>
              <a:rPr lang="en-US" sz="5400" b="0" dirty="0">
                <a:ea typeface="+mn-lt"/>
                <a:cs typeface="+mn-lt"/>
              </a:rPr>
            </a:br>
            <a:r>
              <a:rPr lang="en-US" sz="5400" b="0" dirty="0">
                <a:ea typeface="+mn-lt"/>
                <a:cs typeface="+mn-lt"/>
              </a:rPr>
              <a:t>“I believe that you are the Messiah, the Son of God, who is to come into the world.”</a:t>
            </a:r>
            <a:endParaRPr lang="en-US" sz="5400" b="0" dirty="0">
              <a:latin typeface="+mn-lt"/>
              <a:ea typeface="+mn-lt"/>
              <a:cs typeface="+mn-lt"/>
            </a:endParaRPr>
          </a:p>
        </p:txBody>
      </p:sp>
    </p:spTree>
    <p:extLst>
      <p:ext uri="{BB962C8B-B14F-4D97-AF65-F5344CB8AC3E}">
        <p14:creationId xmlns:p14="http://schemas.microsoft.com/office/powerpoint/2010/main" val="1168689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81F63-58C2-FEF4-C3F7-783D9D19DB9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9286813D-B3CA-406F-7701-3934DF368BE4}"/>
              </a:ext>
            </a:extLst>
          </p:cNvPr>
          <p:cNvSpPr>
            <a:spLocks noGrp="1"/>
          </p:cNvSpPr>
          <p:nvPr>
            <p:ph type="title"/>
          </p:nvPr>
        </p:nvSpPr>
        <p:spPr>
          <a:xfrm>
            <a:off x="568860" y="365124"/>
            <a:ext cx="11054280" cy="6039777"/>
          </a:xfrm>
        </p:spPr>
        <p:txBody>
          <a:bodyPr anchor="ctr">
            <a:normAutofit/>
          </a:bodyPr>
          <a:lstStyle/>
          <a:p>
            <a:pPr>
              <a:lnSpc>
                <a:spcPct val="100000"/>
              </a:lnSpc>
            </a:pPr>
            <a:r>
              <a:rPr lang="en-US" sz="5400" b="0" baseline="30000" dirty="0">
                <a:ea typeface="+mn-lt"/>
                <a:cs typeface="+mn-lt"/>
              </a:rPr>
              <a:t>28</a:t>
            </a:r>
            <a:r>
              <a:rPr lang="en-US" sz="5400" b="0" dirty="0">
                <a:ea typeface="+mn-lt"/>
                <a:cs typeface="+mn-lt"/>
              </a:rPr>
              <a:t>After she had said this, she went back and called her sister Mary aside. “The Teacher is here,” she said, “and is asking for you.” </a:t>
            </a:r>
            <a:r>
              <a:rPr lang="en-US" sz="5400" b="0" baseline="30000" dirty="0">
                <a:ea typeface="+mn-lt"/>
                <a:cs typeface="+mn-lt"/>
              </a:rPr>
              <a:t>29</a:t>
            </a:r>
            <a:r>
              <a:rPr lang="en-US" sz="5400" b="0" dirty="0">
                <a:ea typeface="+mn-lt"/>
                <a:cs typeface="+mn-lt"/>
              </a:rPr>
              <a:t>When Mary heard this, she got up quickly and went to him.</a:t>
            </a:r>
          </a:p>
        </p:txBody>
      </p:sp>
    </p:spTree>
    <p:extLst>
      <p:ext uri="{BB962C8B-B14F-4D97-AF65-F5344CB8AC3E}">
        <p14:creationId xmlns:p14="http://schemas.microsoft.com/office/powerpoint/2010/main" val="632458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6532F-A519-439B-C720-B429EECE820D}"/>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F86BD5C-95C4-D9C3-733F-297B2CAB499B}"/>
              </a:ext>
            </a:extLst>
          </p:cNvPr>
          <p:cNvSpPr>
            <a:spLocks noGrp="1"/>
          </p:cNvSpPr>
          <p:nvPr>
            <p:ph type="title"/>
          </p:nvPr>
        </p:nvSpPr>
        <p:spPr>
          <a:xfrm>
            <a:off x="568860" y="365124"/>
            <a:ext cx="11054280" cy="6039777"/>
          </a:xfrm>
        </p:spPr>
        <p:txBody>
          <a:bodyPr anchor="ctr">
            <a:normAutofit/>
          </a:bodyPr>
          <a:lstStyle/>
          <a:p>
            <a:pPr>
              <a:lnSpc>
                <a:spcPct val="100000"/>
              </a:lnSpc>
            </a:pPr>
            <a:r>
              <a:rPr lang="en-US" sz="5400" b="0" baseline="30000" dirty="0">
                <a:ea typeface="+mn-lt"/>
                <a:cs typeface="+mn-lt"/>
              </a:rPr>
              <a:t>30</a:t>
            </a:r>
            <a:r>
              <a:rPr lang="en-US" sz="5400" b="0" dirty="0">
                <a:ea typeface="+mn-lt"/>
                <a:cs typeface="+mn-lt"/>
              </a:rPr>
              <a:t>Now Jesus had not yet entered the village, but was still at the place where Martha had met him. </a:t>
            </a:r>
          </a:p>
        </p:txBody>
      </p:sp>
    </p:spTree>
    <p:extLst>
      <p:ext uri="{BB962C8B-B14F-4D97-AF65-F5344CB8AC3E}">
        <p14:creationId xmlns:p14="http://schemas.microsoft.com/office/powerpoint/2010/main" val="1886059798"/>
      </p:ext>
    </p:extLst>
  </p:cSld>
  <p:clrMapOvr>
    <a:masterClrMapping/>
  </p:clrMapOvr>
</p:sld>
</file>

<file path=ppt/theme/theme1.xml><?xml version="1.0" encoding="utf-8"?>
<a:theme xmlns:a="http://schemas.openxmlformats.org/drawingml/2006/main" name="1_Office Theme">
  <a:themeElements>
    <a:clrScheme name="TSA Brand Guide Colours">
      <a:dk1>
        <a:srgbClr val="003450"/>
      </a:dk1>
      <a:lt1>
        <a:srgbClr val="FFFFFF"/>
      </a:lt1>
      <a:dk2>
        <a:srgbClr val="003450"/>
      </a:dk2>
      <a:lt2>
        <a:srgbClr val="FFFFFF"/>
      </a:lt2>
      <a:accent1>
        <a:srgbClr val="9E0038"/>
      </a:accent1>
      <a:accent2>
        <a:srgbClr val="EF373E"/>
      </a:accent2>
      <a:accent3>
        <a:srgbClr val="D57C2A"/>
      </a:accent3>
      <a:accent4>
        <a:srgbClr val="FFC705"/>
      </a:accent4>
      <a:accent5>
        <a:srgbClr val="007C88"/>
      </a:accent5>
      <a:accent6>
        <a:srgbClr val="1F59A9"/>
      </a:accent6>
      <a:hlink>
        <a:srgbClr val="0085E8"/>
      </a:hlink>
      <a:folHlink>
        <a:srgbClr val="954F72"/>
      </a:folHlink>
    </a:clrScheme>
    <a:fontScheme name="Custom 1">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CF8FA7C2-2CED-6246-ABD6-0979C202BDDE}"/>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70575D36-B971-BA4E-9218-EB48AAB76A1E}" vid="{24C7CD84-EB58-C441-9548-3436DF31268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ad1f5a0-fa71-4dab-a083-db26db2596cf">
      <UserInfo>
        <DisplayName>Sue Arundell</DisplayName>
        <AccountId>2782</AccountId>
        <AccountType/>
      </UserInfo>
      <UserInfo>
        <DisplayName>Matt Allensby</DisplayName>
        <AccountId>2077</AccountId>
        <AccountType/>
      </UserInfo>
    </SharedWithUsers>
    <TaxCatchAll xmlns="1ad1f5a0-fa71-4dab-a083-db26db2596cf" xsi:nil="true"/>
    <lcf76f155ced4ddcb4097134ff3c332f xmlns="583f0f69-01e1-46ca-86b7-e30e32304800">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6F75B56BDECAC4FB8FCCA80E9887EA7" ma:contentTypeVersion="15" ma:contentTypeDescription="Create a new document." ma:contentTypeScope="" ma:versionID="23cacf04a42ddf2d0b23de78dab08dea">
  <xsd:schema xmlns:xsd="http://www.w3.org/2001/XMLSchema" xmlns:xs="http://www.w3.org/2001/XMLSchema" xmlns:p="http://schemas.microsoft.com/office/2006/metadata/properties" xmlns:ns2="1ad1f5a0-fa71-4dab-a083-db26db2596cf" xmlns:ns3="583f0f69-01e1-46ca-86b7-e30e32304800" targetNamespace="http://schemas.microsoft.com/office/2006/metadata/properties" ma:root="true" ma:fieldsID="11ae1366083b4b3e8293608495a0b993" ns2:_="" ns3:_="">
    <xsd:import namespace="1ad1f5a0-fa71-4dab-a083-db26db2596cf"/>
    <xsd:import namespace="583f0f69-01e1-46ca-86b7-e30e3230480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lcf76f155ced4ddcb4097134ff3c332f" minOccurs="0"/>
                <xsd:element ref="ns2:TaxCatchAll" minOccurs="0"/>
                <xsd:element ref="ns3:MediaServiceDateTaken" minOccurs="0"/>
                <xsd:element ref="ns3:MediaServiceGenerationTime" minOccurs="0"/>
                <xsd:element ref="ns3:MediaServiceEventHashCode" minOccurs="0"/>
                <xsd:element ref="ns3:MediaLengthInSeconds" minOccurs="0"/>
                <xsd:element ref="ns3:MediaServiceOCR" minOccurs="0"/>
                <xsd:element ref="ns3:MediaServiceObjectDetectorVersions"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d1f5a0-fa71-4dab-a083-db26db2596c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c8b0192-addb-45de-9190-3a71ac1c02f6}" ma:internalName="TaxCatchAll" ma:showField="CatchAllData" ma:web="1ad1f5a0-fa71-4dab-a083-db26db2596c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83f0f69-01e1-46ca-86b7-e30e3230480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D74F41-8B89-43AA-90AE-6260BF2FA137}">
  <ds:schemaRefs>
    <ds:schemaRef ds:uri="http://purl.org/dc/elements/1.1/"/>
    <ds:schemaRef ds:uri="http://schemas.microsoft.com/office/2006/documentManagement/types"/>
    <ds:schemaRef ds:uri="http://schemas.openxmlformats.org/package/2006/metadata/core-properties"/>
    <ds:schemaRef ds:uri="http://purl.org/dc/terms/"/>
    <ds:schemaRef ds:uri="b7e36264-b76b-4546-857f-03fce5c6ba07"/>
    <ds:schemaRef ds:uri="http://schemas.microsoft.com/office/2006/metadata/properties"/>
    <ds:schemaRef ds:uri="http://purl.org/dc/dcmitype/"/>
    <ds:schemaRef ds:uri="http://schemas.microsoft.com/office/infopath/2007/PartnerControls"/>
    <ds:schemaRef ds:uri="7357dd1f-699d-4d79-9a3b-b8d4e997a419"/>
    <ds:schemaRef ds:uri="http://schemas.microsoft.com/sharepoint/v3"/>
    <ds:schemaRef ds:uri="http://www.w3.org/XML/1998/namespace"/>
    <ds:schemaRef ds:uri="1ad1f5a0-fa71-4dab-a083-db26db2596cf"/>
    <ds:schemaRef ds:uri="583f0f69-01e1-46ca-86b7-e30e32304800"/>
  </ds:schemaRefs>
</ds:datastoreItem>
</file>

<file path=customXml/itemProps2.xml><?xml version="1.0" encoding="utf-8"?>
<ds:datastoreItem xmlns:ds="http://schemas.openxmlformats.org/officeDocument/2006/customXml" ds:itemID="{D6B0CABB-74DC-46F6-9DA1-D60A0FFB2334}">
  <ds:schemaRefs>
    <ds:schemaRef ds:uri="http://schemas.microsoft.com/sharepoint/v3/contenttype/forms"/>
  </ds:schemaRefs>
</ds:datastoreItem>
</file>

<file path=customXml/itemProps3.xml><?xml version="1.0" encoding="utf-8"?>
<ds:datastoreItem xmlns:ds="http://schemas.openxmlformats.org/officeDocument/2006/customXml" ds:itemID="{E1B0E228-CC0E-42A2-BB2D-EE5059605B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d1f5a0-fa71-4dab-a083-db26db2596cf"/>
    <ds:schemaRef ds:uri="583f0f69-01e1-46ca-86b7-e30e323048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270</TotalTime>
  <Words>692</Words>
  <Application>Microsoft Office PowerPoint</Application>
  <PresentationFormat>Widescreen</PresentationFormat>
  <Paragraphs>23</Paragraphs>
  <Slides>25</Slides>
  <Notes>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25</vt:i4>
      </vt:variant>
    </vt:vector>
  </HeadingPairs>
  <TitlesOfParts>
    <vt:vector size="30" baseType="lpstr">
      <vt:lpstr>Arial</vt:lpstr>
      <vt:lpstr>Avenir Next LT Pro</vt:lpstr>
      <vt:lpstr>Calibri</vt:lpstr>
      <vt:lpstr>1_Office Theme</vt:lpstr>
      <vt:lpstr>Custom Design</vt:lpstr>
      <vt:lpstr>PowerPoint Presentation</vt:lpstr>
      <vt:lpstr>Jesus brings his friend back to life</vt:lpstr>
      <vt:lpstr>17On his arrival, Jesus found that Lazarus had already been in the tomb for four days. 18Now Bethany was less than two miles from Jerusalem,</vt:lpstr>
      <vt:lpstr>19and many Jews had come to Martha and Mary to comfort them in the loss of their brother. 20When Martha heard that Jesus was coming, she went out to meet him, but Mary stayed at home.</vt:lpstr>
      <vt:lpstr>21“Lord,” Martha said to Jesus, “if you had been here, my brother would not have died. 22But I know that even now God will give you whatever you ask.” 23Jesus said to her, “Your brother will rise again.”</vt:lpstr>
      <vt:lpstr>24Martha answered, “I know he will rise again in the resurrection at the last day.” 25Jesus said to her, “I am the resurrection and the life. The one who believes in me will live, even though they die;</vt:lpstr>
      <vt:lpstr>26and whoever lives by believing in me will never die. Do you believe this?”  27“Yes, Lord,” she replied,  “I believe that you are the Messiah, the Son of God, who is to come into the world.”</vt:lpstr>
      <vt:lpstr>28After she had said this, she went back and called her sister Mary aside. “The Teacher is here,” she said, “and is asking for you.” 29When Mary heard this, she got up quickly and went to him.</vt:lpstr>
      <vt:lpstr>30Now Jesus had not yet entered the village, but was still at the place where Martha had met him. </vt:lpstr>
      <vt:lpstr>31When the Jews who had been with Mary in the house, comforting her, noticed how quickly she got up and went out, they followed her, supposing she was going to the tomb to mourn there.</vt:lpstr>
      <vt:lpstr>32When Mary reached the place where Jesus was and saw him, she fell at his feet and said, “Lord, if you had been here, my brother would not have died.”</vt:lpstr>
      <vt:lpstr>33When Jesus saw her weeping, and the Jews who had come along with her also weeping, he was deeply moved in spirit and troubled.</vt:lpstr>
      <vt:lpstr>34“Where have you laid him?”  he asked. “Come and see, Lord,” they replied. 35Jesus wept.</vt:lpstr>
      <vt:lpstr>36Then the Jews said, “See how he loved him!” 37But some of them said, “Could not he who opened the eyes of the blind man have kept this man from dying?”</vt:lpstr>
      <vt:lpstr>38Jesus, once more deeply moved, came to the tomb. It was a cave with a stone laid across the entrance.</vt:lpstr>
      <vt:lpstr>39“Take away the stone,” he said. “But, Lord,” said Martha, the sister of the dead man, “by this time there is a bad odor, for he has been there four days.”</vt:lpstr>
      <vt:lpstr>40Then Jesus said, “Did I not tell you that if you believe, you will see the glory of God?”</vt:lpstr>
      <vt:lpstr>41So they took away the stone. Then Jesus looked up and said, “Father, I thank you that you have heard me.</vt:lpstr>
      <vt:lpstr>42I knew that you always hear me, but I said this for the benefit of the people standing here, that they may believe that you sent me.” 43When he had said this, Jesus called in a loud voice, “Lazarus, come out!”</vt:lpstr>
      <vt:lpstr>44The dead man came out, his hands and feet wrapped with strips of linen, and a cloth around his face. Jesus said to them, “Take off the grave clothes and let him go.”</vt:lpstr>
      <vt:lpstr>God’s intentions are always for us</vt:lpstr>
      <vt:lpstr>We don’t need to doubt God’s intentions or timing</vt:lpstr>
      <vt:lpstr>PowerPoint Presentation</vt:lpstr>
      <vt:lpstr>We are invited to share in the life-giving work of Jesus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Isabelle Freckelton</dc:creator>
  <cp:lastModifiedBy>Taryn Somerville</cp:lastModifiedBy>
  <cp:revision>4</cp:revision>
  <dcterms:created xsi:type="dcterms:W3CDTF">2025-12-11T23:41:42Z</dcterms:created>
  <dcterms:modified xsi:type="dcterms:W3CDTF">2026-05-29T06:14:56Z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0x010100D6F75B56BDECAC4FB8FCCA80E9887EA7</vt:lpwstr>
  </property>
  <property fmtid="{D5CDD505-2E9C-101B-9397-08002B2CF9AE}" pid="3" name="MediaServiceImageTags">
    <vt:lpwstr/>
  </property>
</Properties>
</file>