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15"/>
  </p:notesMasterIdLst>
  <p:sldIdLst>
    <p:sldId id="256" r:id="rId5"/>
    <p:sldId id="265" r:id="rId6"/>
    <p:sldId id="260" r:id="rId7"/>
    <p:sldId id="257" r:id="rId8"/>
    <p:sldId id="264" r:id="rId9"/>
    <p:sldId id="262" r:id="rId10"/>
    <p:sldId id="258" r:id="rId11"/>
    <p:sldId id="261" r:id="rId12"/>
    <p:sldId id="263" r:id="rId13"/>
    <p:sldId id="259" r:id="rId14"/>
  </p:sldIdLst>
  <p:sldSz cx="18288000" cy="10287000"/>
  <p:notesSz cx="6858000" cy="9144000"/>
  <p:embeddedFontLst>
    <p:embeddedFont>
      <p:font typeface="Hind Guntur" panose="02000000000000000000" pitchFamily="2" charset="0"/>
      <p:regular r:id="rId16"/>
      <p:bold r:id="rId17"/>
    </p:embeddedFont>
    <p:embeddedFont>
      <p:font typeface="Hind Guntur Light" panose="02000000000000000000" pitchFamily="2" charset="0"/>
      <p:regular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70" d="100"/>
          <a:sy n="70" d="100"/>
        </p:scale>
        <p:origin x="774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3.fntdata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2.fntdata"/><Relationship Id="rId2" Type="http://schemas.openxmlformats.org/officeDocument/2006/relationships/customXml" Target="../customXml/item2.xml"/><Relationship Id="rId16" Type="http://schemas.openxmlformats.org/officeDocument/2006/relationships/font" Target="fonts/font1.fntdata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aire Hill" userId="S::claire.hill@salvationarmy.org.au::395705f2-a15c-40fb-87d5-b2cda3f30c38" providerId="AD" clId="Web-{242DB095-E495-FBFE-5E4A-2DEC1B9B7446}"/>
    <pc:docChg chg="modSld">
      <pc:chgData name="Claire Hill" userId="S::claire.hill@salvationarmy.org.au::395705f2-a15c-40fb-87d5-b2cda3f30c38" providerId="AD" clId="Web-{242DB095-E495-FBFE-5E4A-2DEC1B9B7446}" dt="2026-03-19T05:47:47.573" v="44" actId="20577"/>
      <pc:docMkLst>
        <pc:docMk/>
      </pc:docMkLst>
      <pc:sldChg chg="modSp">
        <pc:chgData name="Claire Hill" userId="S::claire.hill@salvationarmy.org.au::395705f2-a15c-40fb-87d5-b2cda3f30c38" providerId="AD" clId="Web-{242DB095-E495-FBFE-5E4A-2DEC1B9B7446}" dt="2026-03-19T05:46:56.307" v="18" actId="20577"/>
        <pc:sldMkLst>
          <pc:docMk/>
          <pc:sldMk cId="0" sldId="256"/>
        </pc:sldMkLst>
        <pc:spChg chg="mod">
          <ac:chgData name="Claire Hill" userId="S::claire.hill@salvationarmy.org.au::395705f2-a15c-40fb-87d5-b2cda3f30c38" providerId="AD" clId="Web-{242DB095-E495-FBFE-5E4A-2DEC1B9B7446}" dt="2026-03-19T05:46:56.307" v="18" actId="20577"/>
          <ac:spMkLst>
            <pc:docMk/>
            <pc:sldMk cId="0" sldId="256"/>
            <ac:spMk id="2" creationId="{00000000-0000-0000-0000-000000000000}"/>
          </ac:spMkLst>
        </pc:spChg>
      </pc:sldChg>
      <pc:sldChg chg="modSp">
        <pc:chgData name="Claire Hill" userId="S::claire.hill@salvationarmy.org.au::395705f2-a15c-40fb-87d5-b2cda3f30c38" providerId="AD" clId="Web-{242DB095-E495-FBFE-5E4A-2DEC1B9B7446}" dt="2026-03-19T05:46:49.573" v="15" actId="20577"/>
        <pc:sldMkLst>
          <pc:docMk/>
          <pc:sldMk cId="0" sldId="257"/>
        </pc:sldMkLst>
        <pc:spChg chg="mod">
          <ac:chgData name="Claire Hill" userId="S::claire.hill@salvationarmy.org.au::395705f2-a15c-40fb-87d5-b2cda3f30c38" providerId="AD" clId="Web-{242DB095-E495-FBFE-5E4A-2DEC1B9B7446}" dt="2026-03-19T05:46:49.573" v="15" actId="20577"/>
          <ac:spMkLst>
            <pc:docMk/>
            <pc:sldMk cId="0" sldId="257"/>
            <ac:spMk id="2" creationId="{00000000-0000-0000-0000-000000000000}"/>
          </ac:spMkLst>
        </pc:spChg>
      </pc:sldChg>
      <pc:sldChg chg="modSp">
        <pc:chgData name="Claire Hill" userId="S::claire.hill@salvationarmy.org.au::395705f2-a15c-40fb-87d5-b2cda3f30c38" providerId="AD" clId="Web-{242DB095-E495-FBFE-5E4A-2DEC1B9B7446}" dt="2026-03-19T05:46:34.057" v="4" actId="20577"/>
        <pc:sldMkLst>
          <pc:docMk/>
          <pc:sldMk cId="0" sldId="258"/>
        </pc:sldMkLst>
        <pc:spChg chg="mod">
          <ac:chgData name="Claire Hill" userId="S::claire.hill@salvationarmy.org.au::395705f2-a15c-40fb-87d5-b2cda3f30c38" providerId="AD" clId="Web-{242DB095-E495-FBFE-5E4A-2DEC1B9B7446}" dt="2026-03-19T05:46:34.057" v="4" actId="20577"/>
          <ac:spMkLst>
            <pc:docMk/>
            <pc:sldMk cId="0" sldId="258"/>
            <ac:spMk id="2" creationId="{00000000-0000-0000-0000-000000000000}"/>
          </ac:spMkLst>
        </pc:spChg>
      </pc:sldChg>
      <pc:sldChg chg="modSp">
        <pc:chgData name="Claire Hill" userId="S::claire.hill@salvationarmy.org.au::395705f2-a15c-40fb-87d5-b2cda3f30c38" providerId="AD" clId="Web-{242DB095-E495-FBFE-5E4A-2DEC1B9B7446}" dt="2026-03-19T05:46:30.557" v="2" actId="20577"/>
        <pc:sldMkLst>
          <pc:docMk/>
          <pc:sldMk cId="0" sldId="259"/>
        </pc:sldMkLst>
        <pc:spChg chg="mod">
          <ac:chgData name="Claire Hill" userId="S::claire.hill@salvationarmy.org.au::395705f2-a15c-40fb-87d5-b2cda3f30c38" providerId="AD" clId="Web-{242DB095-E495-FBFE-5E4A-2DEC1B9B7446}" dt="2026-03-19T05:46:30.557" v="2" actId="20577"/>
          <ac:spMkLst>
            <pc:docMk/>
            <pc:sldMk cId="0" sldId="259"/>
            <ac:spMk id="2" creationId="{00000000-0000-0000-0000-000000000000}"/>
          </ac:spMkLst>
        </pc:spChg>
      </pc:sldChg>
      <pc:sldChg chg="modSp">
        <pc:chgData name="Claire Hill" userId="S::claire.hill@salvationarmy.org.au::395705f2-a15c-40fb-87d5-b2cda3f30c38" providerId="AD" clId="Web-{242DB095-E495-FBFE-5E4A-2DEC1B9B7446}" dt="2026-03-19T05:47:07.261" v="20" actId="20577"/>
        <pc:sldMkLst>
          <pc:docMk/>
          <pc:sldMk cId="0" sldId="261"/>
        </pc:sldMkLst>
        <pc:spChg chg="mod">
          <ac:chgData name="Claire Hill" userId="S::claire.hill@salvationarmy.org.au::395705f2-a15c-40fb-87d5-b2cda3f30c38" providerId="AD" clId="Web-{242DB095-E495-FBFE-5E4A-2DEC1B9B7446}" dt="2026-03-19T05:47:07.261" v="20" actId="20577"/>
          <ac:spMkLst>
            <pc:docMk/>
            <pc:sldMk cId="0" sldId="261"/>
            <ac:spMk id="2" creationId="{00000000-0000-0000-0000-000000000000}"/>
          </ac:spMkLst>
        </pc:spChg>
      </pc:sldChg>
      <pc:sldChg chg="modSp">
        <pc:chgData name="Claire Hill" userId="S::claire.hill@salvationarmy.org.au::395705f2-a15c-40fb-87d5-b2cda3f30c38" providerId="AD" clId="Web-{242DB095-E495-FBFE-5E4A-2DEC1B9B7446}" dt="2026-03-19T05:47:11.964" v="22" actId="20577"/>
        <pc:sldMkLst>
          <pc:docMk/>
          <pc:sldMk cId="0" sldId="262"/>
        </pc:sldMkLst>
        <pc:spChg chg="mod">
          <ac:chgData name="Claire Hill" userId="S::claire.hill@salvationarmy.org.au::395705f2-a15c-40fb-87d5-b2cda3f30c38" providerId="AD" clId="Web-{242DB095-E495-FBFE-5E4A-2DEC1B9B7446}" dt="2026-03-19T05:47:11.964" v="22" actId="20577"/>
          <ac:spMkLst>
            <pc:docMk/>
            <pc:sldMk cId="0" sldId="262"/>
            <ac:spMk id="2" creationId="{00000000-0000-0000-0000-000000000000}"/>
          </ac:spMkLst>
        </pc:spChg>
      </pc:sldChg>
      <pc:sldChg chg="modSp">
        <pc:chgData name="Claire Hill" userId="S::claire.hill@salvationarmy.org.au::395705f2-a15c-40fb-87d5-b2cda3f30c38" providerId="AD" clId="Web-{242DB095-E495-FBFE-5E4A-2DEC1B9B7446}" dt="2026-03-19T05:47:17.401" v="24" actId="20577"/>
        <pc:sldMkLst>
          <pc:docMk/>
          <pc:sldMk cId="0" sldId="263"/>
        </pc:sldMkLst>
        <pc:spChg chg="mod">
          <ac:chgData name="Claire Hill" userId="S::claire.hill@salvationarmy.org.au::395705f2-a15c-40fb-87d5-b2cda3f30c38" providerId="AD" clId="Web-{242DB095-E495-FBFE-5E4A-2DEC1B9B7446}" dt="2026-03-19T05:47:17.401" v="24" actId="20577"/>
          <ac:spMkLst>
            <pc:docMk/>
            <pc:sldMk cId="0" sldId="263"/>
            <ac:spMk id="2" creationId="{00000000-0000-0000-0000-000000000000}"/>
          </ac:spMkLst>
        </pc:spChg>
      </pc:sldChg>
      <pc:sldChg chg="modSp">
        <pc:chgData name="Claire Hill" userId="S::claire.hill@salvationarmy.org.au::395705f2-a15c-40fb-87d5-b2cda3f30c38" providerId="AD" clId="Web-{242DB095-E495-FBFE-5E4A-2DEC1B9B7446}" dt="2026-03-19T05:47:27.558" v="32" actId="20577"/>
        <pc:sldMkLst>
          <pc:docMk/>
          <pc:sldMk cId="0" sldId="264"/>
        </pc:sldMkLst>
        <pc:spChg chg="mod">
          <ac:chgData name="Claire Hill" userId="S::claire.hill@salvationarmy.org.au::395705f2-a15c-40fb-87d5-b2cda3f30c38" providerId="AD" clId="Web-{242DB095-E495-FBFE-5E4A-2DEC1B9B7446}" dt="2026-03-19T05:47:27.558" v="32" actId="20577"/>
          <ac:spMkLst>
            <pc:docMk/>
            <pc:sldMk cId="0" sldId="264"/>
            <ac:spMk id="2" creationId="{00000000-0000-0000-0000-000000000000}"/>
          </ac:spMkLst>
        </pc:spChg>
      </pc:sldChg>
      <pc:sldChg chg="modSp">
        <pc:chgData name="Claire Hill" userId="S::claire.hill@salvationarmy.org.au::395705f2-a15c-40fb-87d5-b2cda3f30c38" providerId="AD" clId="Web-{242DB095-E495-FBFE-5E4A-2DEC1B9B7446}" dt="2026-03-19T05:47:47.573" v="44" actId="20577"/>
        <pc:sldMkLst>
          <pc:docMk/>
          <pc:sldMk cId="0" sldId="265"/>
        </pc:sldMkLst>
        <pc:spChg chg="mod">
          <ac:chgData name="Claire Hill" userId="S::claire.hill@salvationarmy.org.au::395705f2-a15c-40fb-87d5-b2cda3f30c38" providerId="AD" clId="Web-{242DB095-E495-FBFE-5E4A-2DEC1B9B7446}" dt="2026-03-19T05:47:47.573" v="44" actId="20577"/>
          <ac:spMkLst>
            <pc:docMk/>
            <pc:sldMk cId="0" sldId="265"/>
            <ac:spMk id="2" creationId="{00000000-0000-0000-0000-000000000000}"/>
          </ac:spMkLst>
        </pc:spChg>
      </pc:sldChg>
    </pc:docChg>
  </pc:docChgLst>
  <pc:docChgLst>
    <pc:chgData name="Amy Durand" userId="S::amy.durand@salvationarmy.org.au::6e32e4e7-d7d1-4f22-ae33-cd744c73b3b6" providerId="AD" clId="Web-{FD78CF29-156B-E94E-4517-E264C83C036A}"/>
    <pc:docChg chg="sldOrd">
      <pc:chgData name="Amy Durand" userId="S::amy.durand@salvationarmy.org.au::6e32e4e7-d7d1-4f22-ae33-cd744c73b3b6" providerId="AD" clId="Web-{FD78CF29-156B-E94E-4517-E264C83C036A}" dt="2026-03-23T00:42:44.432" v="5"/>
      <pc:docMkLst>
        <pc:docMk/>
      </pc:docMkLst>
      <pc:sldChg chg="ord">
        <pc:chgData name="Amy Durand" userId="S::amy.durand@salvationarmy.org.au::6e32e4e7-d7d1-4f22-ae33-cd744c73b3b6" providerId="AD" clId="Web-{FD78CF29-156B-E94E-4517-E264C83C036A}" dt="2026-03-23T00:42:20.213" v="0"/>
        <pc:sldMkLst>
          <pc:docMk/>
          <pc:sldMk cId="0" sldId="259"/>
        </pc:sldMkLst>
      </pc:sldChg>
      <pc:sldChg chg="ord">
        <pc:chgData name="Amy Durand" userId="S::amy.durand@salvationarmy.org.au::6e32e4e7-d7d1-4f22-ae33-cd744c73b3b6" providerId="AD" clId="Web-{FD78CF29-156B-E94E-4517-E264C83C036A}" dt="2026-03-23T00:42:25.463" v="2"/>
        <pc:sldMkLst>
          <pc:docMk/>
          <pc:sldMk cId="0" sldId="260"/>
        </pc:sldMkLst>
      </pc:sldChg>
      <pc:sldChg chg="ord">
        <pc:chgData name="Amy Durand" userId="S::amy.durand@salvationarmy.org.au::6e32e4e7-d7d1-4f22-ae33-cd744c73b3b6" providerId="AD" clId="Web-{FD78CF29-156B-E94E-4517-E264C83C036A}" dt="2026-03-23T00:42:35.042" v="3"/>
        <pc:sldMkLst>
          <pc:docMk/>
          <pc:sldMk cId="0" sldId="261"/>
        </pc:sldMkLst>
      </pc:sldChg>
      <pc:sldChg chg="ord">
        <pc:chgData name="Amy Durand" userId="S::amy.durand@salvationarmy.org.au::6e32e4e7-d7d1-4f22-ae33-cd744c73b3b6" providerId="AD" clId="Web-{FD78CF29-156B-E94E-4517-E264C83C036A}" dt="2026-03-23T00:42:37.917" v="4"/>
        <pc:sldMkLst>
          <pc:docMk/>
          <pc:sldMk cId="0" sldId="262"/>
        </pc:sldMkLst>
      </pc:sldChg>
      <pc:sldChg chg="ord">
        <pc:chgData name="Amy Durand" userId="S::amy.durand@salvationarmy.org.au::6e32e4e7-d7d1-4f22-ae33-cd744c73b3b6" providerId="AD" clId="Web-{FD78CF29-156B-E94E-4517-E264C83C036A}" dt="2026-03-23T00:42:44.432" v="5"/>
        <pc:sldMkLst>
          <pc:docMk/>
          <pc:sldMk cId="0" sldId="264"/>
        </pc:sldMkLst>
      </pc:sldChg>
      <pc:sldChg chg="ord">
        <pc:chgData name="Amy Durand" userId="S::amy.durand@salvationarmy.org.au::6e32e4e7-d7d1-4f22-ae33-cd744c73b3b6" providerId="AD" clId="Web-{FD78CF29-156B-E94E-4517-E264C83C036A}" dt="2026-03-23T00:42:22.838" v="1"/>
        <pc:sldMkLst>
          <pc:docMk/>
          <pc:sldMk cId="0" sldId="265"/>
        </pc:sldMkLst>
      </pc:sldChg>
    </pc:docChg>
  </pc:docChgLst>
  <pc:docChgLst>
    <pc:chgData name="Adele Wakeling" userId="b7afd67a-b179-4dfd-a649-da2b11702821" providerId="ADAL" clId="{FAF1BDCD-3A85-4CF7-BF4D-948CC3E2BDEE}"/>
    <pc:docChg chg="modSld">
      <pc:chgData name="Adele Wakeling" userId="b7afd67a-b179-4dfd-a649-da2b11702821" providerId="ADAL" clId="{FAF1BDCD-3A85-4CF7-BF4D-948CC3E2BDEE}" dt="2026-04-07T04:49:11.409" v="0" actId="20577"/>
      <pc:docMkLst>
        <pc:docMk/>
      </pc:docMkLst>
      <pc:sldChg chg="modSp mod">
        <pc:chgData name="Adele Wakeling" userId="b7afd67a-b179-4dfd-a649-da2b11702821" providerId="ADAL" clId="{FAF1BDCD-3A85-4CF7-BF4D-948CC3E2BDEE}" dt="2026-04-07T04:49:11.409" v="0" actId="20577"/>
        <pc:sldMkLst>
          <pc:docMk/>
          <pc:sldMk cId="0" sldId="257"/>
        </pc:sldMkLst>
        <pc:spChg chg="mod">
          <ac:chgData name="Adele Wakeling" userId="b7afd67a-b179-4dfd-a649-da2b11702821" providerId="ADAL" clId="{FAF1BDCD-3A85-4CF7-BF4D-948CC3E2BDEE}" dt="2026-04-07T04:49:11.409" v="0" actId="20577"/>
          <ac:spMkLst>
            <pc:docMk/>
            <pc:sldMk cId="0" sldId="257"/>
            <ac:spMk id="2" creationId="{00000000-0000-0000-0000-000000000000}"/>
          </ac:spMkLst>
        </pc:spChg>
      </pc:sldChg>
    </pc:docChg>
  </pc:docChgLst>
  <pc:docChgLst>
    <pc:chgData name="Claire Hill" userId="S::claire.hill@salvationarmy.org.au::395705f2-a15c-40fb-87d5-b2cda3f30c38" providerId="AD" clId="Web-{E18A6BD5-4249-FB11-FB5D-DD58D76DC00F}"/>
    <pc:docChg chg="modSld">
      <pc:chgData name="Claire Hill" userId="S::claire.hill@salvationarmy.org.au::395705f2-a15c-40fb-87d5-b2cda3f30c38" providerId="AD" clId="Web-{E18A6BD5-4249-FB11-FB5D-DD58D76DC00F}" dt="2026-03-26T04:39:18.624" v="1" actId="20577"/>
      <pc:docMkLst>
        <pc:docMk/>
      </pc:docMkLst>
      <pc:sldChg chg="modSp">
        <pc:chgData name="Claire Hill" userId="S::claire.hill@salvationarmy.org.au::395705f2-a15c-40fb-87d5-b2cda3f30c38" providerId="AD" clId="Web-{E18A6BD5-4249-FB11-FB5D-DD58D76DC00F}" dt="2026-03-26T04:39:18.624" v="1" actId="20577"/>
        <pc:sldMkLst>
          <pc:docMk/>
          <pc:sldMk cId="0" sldId="259"/>
        </pc:sldMkLst>
        <pc:spChg chg="mod">
          <ac:chgData name="Claire Hill" userId="S::claire.hill@salvationarmy.org.au::395705f2-a15c-40fb-87d5-b2cda3f30c38" providerId="AD" clId="Web-{E18A6BD5-4249-FB11-FB5D-DD58D76DC00F}" dt="2026-03-26T04:39:18.624" v="1" actId="20577"/>
          <ac:spMkLst>
            <pc:docMk/>
            <pc:sldMk cId="0" sldId="259"/>
            <ac:spMk id="2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29.05.2026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true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true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false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true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true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false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false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true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true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n-US"/>
              <a:t>false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2981848" y="4307150"/>
            <a:ext cx="12324305" cy="16030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475"/>
              </a:lnSpc>
              <a:spcBef>
                <a:spcPct val="0"/>
              </a:spcBef>
            </a:pPr>
            <a:r>
              <a:rPr lang="en-US" sz="8900">
                <a:solidFill>
                  <a:srgbClr val="000000"/>
                </a:solidFill>
                <a:latin typeface="Hind Guntur"/>
                <a:ea typeface="Hind Guntur"/>
                <a:cs typeface="Hind Guntur"/>
                <a:sym typeface="Hind Guntur"/>
              </a:rPr>
              <a:t>Lift</a:t>
            </a:r>
            <a:r>
              <a:rPr lang="en-US" sz="8900" dirty="0">
                <a:solidFill>
                  <a:srgbClr val="000000"/>
                </a:solidFill>
                <a:latin typeface="Hind Guntur"/>
                <a:ea typeface="Hind Guntur"/>
                <a:cs typeface="Hind Guntur"/>
                <a:sym typeface="Hind Guntur"/>
              </a:rPr>
              <a:t> a car off someone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30455" y="4307150"/>
            <a:ext cx="16328845" cy="16030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475"/>
              </a:lnSpc>
              <a:spcBef>
                <a:spcPct val="0"/>
              </a:spcBef>
            </a:pPr>
            <a:r>
              <a:rPr lang="en-US" sz="8900">
                <a:solidFill>
                  <a:srgbClr val="000000"/>
                </a:solidFill>
                <a:latin typeface="Hind Guntur"/>
                <a:ea typeface="Hind Guntur"/>
                <a:cs typeface="Hind Guntur"/>
                <a:sym typeface="Hind Guntur"/>
              </a:rPr>
              <a:t>Lift 500 kgs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79578" y="4307150"/>
            <a:ext cx="16328845" cy="32060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475"/>
              </a:lnSpc>
              <a:spcBef>
                <a:spcPct val="0"/>
              </a:spcBef>
            </a:pPr>
            <a:r>
              <a:rPr lang="en-US" sz="8900" err="1">
                <a:solidFill>
                  <a:srgbClr val="000000"/>
                </a:solidFill>
                <a:latin typeface="Hind Guntur Light"/>
                <a:ea typeface="Hind Guntur Light"/>
                <a:cs typeface="Hind Guntur Light"/>
                <a:sym typeface="Hind Guntur Light"/>
              </a:rPr>
              <a:t>Laugh </a:t>
            </a:r>
            <a:r>
              <a:rPr lang="en-US" sz="8900">
                <a:solidFill>
                  <a:srgbClr val="000000"/>
                </a:solidFill>
                <a:latin typeface="Hind Guntur Light"/>
                <a:ea typeface="Hind Guntur Light"/>
                <a:cs typeface="Hind Guntur Light"/>
                <a:sym typeface="Hind Guntur Light"/>
              </a:rPr>
              <a:t>for 4 hours and 42 minutes without stopping</a:t>
            </a:r>
            <a:endParaRPr lang="en-US" sz="8900" dirty="0">
              <a:solidFill>
                <a:srgbClr val="000000"/>
              </a:solidFill>
              <a:latin typeface="Hind Guntur Light"/>
              <a:ea typeface="Hind Guntur Light"/>
              <a:cs typeface="Hind Guntur Light"/>
              <a:sym typeface="Hind Guntur Ligh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30455" y="4307150"/>
            <a:ext cx="16328845" cy="1501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475"/>
              </a:lnSpc>
              <a:spcBef>
                <a:spcPct val="0"/>
              </a:spcBef>
            </a:pPr>
            <a:r>
              <a:rPr lang="en-US" sz="8911">
                <a:solidFill>
                  <a:srgbClr val="000000"/>
                </a:solidFill>
                <a:latin typeface="Hind Guntur Light"/>
                <a:ea typeface="Hind Guntur Light"/>
                <a:cs typeface="Hind Guntur Light"/>
                <a:sym typeface="Hind Guntur Light"/>
              </a:rPr>
              <a:t>Jump up and down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79578" y="3529075"/>
            <a:ext cx="16328845" cy="32060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475"/>
              </a:lnSpc>
              <a:spcBef>
                <a:spcPct val="0"/>
              </a:spcBef>
            </a:pPr>
            <a:r>
              <a:rPr lang="en-US" sz="8900" dirty="0">
                <a:solidFill>
                  <a:srgbClr val="000000"/>
                </a:solidFill>
                <a:latin typeface="Hind Guntur"/>
                <a:ea typeface="Hind Guntur"/>
                <a:cs typeface="Hind Guntur"/>
                <a:sym typeface="Hind Guntur"/>
              </a:rPr>
              <a:t>Run 50 marathons in 50 </a:t>
            </a:r>
            <a:r>
              <a:rPr lang="en-US" sz="8900">
                <a:solidFill>
                  <a:srgbClr val="000000"/>
                </a:solidFill>
                <a:latin typeface="Hind Guntur"/>
                <a:ea typeface="Hind Guntur"/>
                <a:cs typeface="Hind Guntur"/>
                <a:sym typeface="Hind Guntur"/>
              </a:rPr>
              <a:t>consecutive days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79578" y="4307150"/>
            <a:ext cx="16328845" cy="16030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475"/>
              </a:lnSpc>
              <a:spcBef>
                <a:spcPct val="0"/>
              </a:spcBef>
            </a:pPr>
            <a:r>
              <a:rPr lang="en-US" sz="8900">
                <a:solidFill>
                  <a:srgbClr val="000000"/>
                </a:solidFill>
                <a:latin typeface="Hind Guntur Light"/>
                <a:ea typeface="Hind Guntur Light"/>
                <a:cs typeface="Hind Guntur Light"/>
                <a:sym typeface="Hind Guntur Light"/>
              </a:rPr>
              <a:t>Live to 130 years of age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30455" y="4307150"/>
            <a:ext cx="16328845" cy="16030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475"/>
              </a:lnSpc>
              <a:spcBef>
                <a:spcPct val="0"/>
              </a:spcBef>
            </a:pPr>
            <a:r>
              <a:rPr lang="en-US" sz="8900">
                <a:solidFill>
                  <a:srgbClr val="000000"/>
                </a:solidFill>
                <a:latin typeface="Hind Guntur Light"/>
                <a:ea typeface="Hind Guntur Light"/>
                <a:cs typeface="Hind Guntur Light"/>
                <a:sym typeface="Hind Guntur Light"/>
              </a:rPr>
              <a:t>Jump 30 metres off the ground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79578" y="3406628"/>
            <a:ext cx="16328845" cy="32060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475"/>
              </a:lnSpc>
              <a:spcBef>
                <a:spcPct val="0"/>
              </a:spcBef>
            </a:pPr>
            <a:r>
              <a:rPr lang="en-US" sz="8900">
                <a:solidFill>
                  <a:srgbClr val="000000"/>
                </a:solidFill>
                <a:latin typeface="Hind Guntur"/>
                <a:ea typeface="Hind Guntur"/>
                <a:cs typeface="Hind Guntur"/>
                <a:sym typeface="Hind Guntur"/>
              </a:rPr>
              <a:t>Survive being struck by </a:t>
            </a:r>
            <a:r>
              <a:rPr lang="en-US" sz="8900" dirty="0">
                <a:solidFill>
                  <a:srgbClr val="000000"/>
                </a:solidFill>
                <a:latin typeface="Hind Guntur"/>
                <a:ea typeface="Hind Guntur"/>
                <a:cs typeface="Hind Guntur"/>
                <a:sym typeface="Hind Guntur"/>
              </a:rPr>
              <a:t>lightning seven times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30455" y="4307150"/>
            <a:ext cx="16328845" cy="16030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475"/>
              </a:lnSpc>
              <a:spcBef>
                <a:spcPct val="0"/>
              </a:spcBef>
            </a:pPr>
            <a:r>
              <a:rPr lang="en-US" sz="8900">
                <a:solidFill>
                  <a:srgbClr val="000000"/>
                </a:solidFill>
                <a:latin typeface="Hind Guntur Light"/>
                <a:ea typeface="Hind Guntur Light"/>
                <a:cs typeface="Hind Guntur Light"/>
                <a:sym typeface="Hind Guntur Light"/>
              </a:rPr>
              <a:t>Stand for five hours straight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930455" y="3529075"/>
            <a:ext cx="16328845" cy="16030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475"/>
              </a:lnSpc>
              <a:spcBef>
                <a:spcPct val="0"/>
              </a:spcBef>
            </a:pPr>
            <a:r>
              <a:rPr lang="en-US" sz="8900">
                <a:solidFill>
                  <a:srgbClr val="000000"/>
                </a:solidFill>
                <a:latin typeface="Hind Guntur Light"/>
                <a:ea typeface="Hind Guntur Light"/>
                <a:cs typeface="Hind Guntur Light"/>
                <a:sym typeface="Hind Guntur Light"/>
              </a:rPr>
              <a:t>Hold their breath for 35 </a:t>
            </a:r>
            <a:r>
              <a:rPr lang="en-US" sz="8900" dirty="0">
                <a:solidFill>
                  <a:srgbClr val="000000"/>
                </a:solidFill>
                <a:latin typeface="Hind Guntur Light"/>
                <a:ea typeface="Hind Guntur Light"/>
                <a:cs typeface="Hind Guntur Light"/>
                <a:sym typeface="Hind Guntur Light"/>
              </a:rPr>
              <a:t>minutes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F75B56BDECAC4FB8FCCA80E9887EA7" ma:contentTypeVersion="15" ma:contentTypeDescription="Create a new document." ma:contentTypeScope="" ma:versionID="23cacf04a42ddf2d0b23de78dab08dea">
  <xsd:schema xmlns:xsd="http://www.w3.org/2001/XMLSchema" xmlns:xs="http://www.w3.org/2001/XMLSchema" xmlns:p="http://schemas.microsoft.com/office/2006/metadata/properties" xmlns:ns2="1ad1f5a0-fa71-4dab-a083-db26db2596cf" xmlns:ns3="583f0f69-01e1-46ca-86b7-e30e32304800" targetNamespace="http://schemas.microsoft.com/office/2006/metadata/properties" ma:root="true" ma:fieldsID="11ae1366083b4b3e8293608495a0b993" ns2:_="" ns3:_="">
    <xsd:import namespace="1ad1f5a0-fa71-4dab-a083-db26db2596cf"/>
    <xsd:import namespace="583f0f69-01e1-46ca-86b7-e30e3230480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CR" minOccurs="0"/>
                <xsd:element ref="ns3:MediaServiceObjectDetectorVersions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d1f5a0-fa71-4dab-a083-db26db2596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dc8b0192-addb-45de-9190-3a71ac1c02f6}" ma:internalName="TaxCatchAll" ma:showField="CatchAllData" ma:web="1ad1f5a0-fa71-4dab-a083-db26db2596c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3f0f69-01e1-46ca-86b7-e30e323048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ad1f5a0-fa71-4dab-a083-db26db2596cf" xsi:nil="true"/>
    <lcf76f155ced4ddcb4097134ff3c332f xmlns="583f0f69-01e1-46ca-86b7-e30e32304800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909F643-8986-46E3-BE1C-F6222A05D33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ad1f5a0-fa71-4dab-a083-db26db2596cf"/>
    <ds:schemaRef ds:uri="583f0f69-01e1-46ca-86b7-e30e3230480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701211B-AAF9-4F67-840E-FD4AA98CCB8B}">
  <ds:schemaRefs>
    <ds:schemaRef ds:uri="http://purl.org/dc/elements/1.1/"/>
    <ds:schemaRef ds:uri="583f0f69-01e1-46ca-86b7-e30e32304800"/>
    <ds:schemaRef ds:uri="http://www.w3.org/XML/1998/namespace"/>
    <ds:schemaRef ds:uri="http://schemas.openxmlformats.org/package/2006/metadata/core-properties"/>
    <ds:schemaRef ds:uri="http://purl.org/dc/dcmitype/"/>
    <ds:schemaRef ds:uri="1ad1f5a0-fa71-4dab-a083-db26db2596cf"/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CDCD9484-C5BE-4737-97AD-96FB7174B2F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</Words>
  <Application>Microsoft Office PowerPoint</Application>
  <PresentationFormat>Custom</PresentationFormat>
  <Paragraphs>40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Hind Guntur</vt:lpstr>
      <vt:lpstr>Hind Guntur Light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Angela Cavallo lifting a 1964 Chevrolet Impala to save her trapped son in 1982</dc:title>
  <cp:lastModifiedBy>Taryn Somerville</cp:lastModifiedBy>
  <cp:revision>19</cp:revision>
  <dcterms:created xsi:type="dcterms:W3CDTF">2006-08-16T00:00:00Z</dcterms:created>
  <dcterms:modified xsi:type="dcterms:W3CDTF">2026-05-29T07:16:10Z</dcterms:modified>
  <dc:identifier>DAHEXPEd6ic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0x010100D6F75B56BDECAC4FB8FCCA80E9887EA7</vt:lpwstr>
  </property>
  <property fmtid="{D5CDD505-2E9C-101B-9397-08002B2CF9AE}" pid="3" name="MediaServiceImageTags">
    <vt:lpwstr/>
  </property>
</Properties>
</file>