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x="18288000" cy="10287000"/>
  <p:notesSz cx="6858000" cy="9144000"/>
  <p:embeddedFontLst>
    <p:embeddedFont>
      <p:font typeface="Rubik One" panose="020B0604020202020204" charset="-79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12.svg"/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8.sv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sv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sv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sv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sv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sv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sv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86795" y="2965607"/>
            <a:ext cx="1188897" cy="1188897"/>
          </a:xfrm>
          <a:custGeom>
            <a:avLst/>
            <a:gdLst/>
            <a:ahLst/>
            <a:cxnLst/>
            <a:rect l="l" t="t" r="r" b="b"/>
            <a:pathLst>
              <a:path w="1188897" h="1188897">
                <a:moveTo>
                  <a:pt x="0" y="0"/>
                </a:moveTo>
                <a:lnTo>
                  <a:pt x="1188898" y="0"/>
                </a:lnTo>
                <a:lnTo>
                  <a:pt x="1188898" y="1188897"/>
                </a:lnTo>
                <a:lnTo>
                  <a:pt x="0" y="118889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Freeform 3"/>
          <p:cNvSpPr/>
          <p:nvPr/>
        </p:nvSpPr>
        <p:spPr>
          <a:xfrm>
            <a:off x="7684508" y="3016519"/>
            <a:ext cx="1267724" cy="1087073"/>
          </a:xfrm>
          <a:custGeom>
            <a:avLst/>
            <a:gdLst/>
            <a:ahLst/>
            <a:cxnLst/>
            <a:rect l="l" t="t" r="r" b="b"/>
            <a:pathLst>
              <a:path w="1267724" h="1087073">
                <a:moveTo>
                  <a:pt x="0" y="0"/>
                </a:moveTo>
                <a:lnTo>
                  <a:pt x="1267724" y="0"/>
                </a:lnTo>
                <a:lnTo>
                  <a:pt x="1267724" y="1087073"/>
                </a:lnTo>
                <a:lnTo>
                  <a:pt x="0" y="10870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4" name="Freeform 4"/>
          <p:cNvSpPr/>
          <p:nvPr/>
        </p:nvSpPr>
        <p:spPr>
          <a:xfrm>
            <a:off x="9515138" y="2914695"/>
            <a:ext cx="893244" cy="1290722"/>
          </a:xfrm>
          <a:custGeom>
            <a:avLst/>
            <a:gdLst/>
            <a:ahLst/>
            <a:cxnLst/>
            <a:rect l="l" t="t" r="r" b="b"/>
            <a:pathLst>
              <a:path w="893244" h="1290722">
                <a:moveTo>
                  <a:pt x="0" y="0"/>
                </a:moveTo>
                <a:lnTo>
                  <a:pt x="893244" y="0"/>
                </a:lnTo>
                <a:lnTo>
                  <a:pt x="893244" y="1290722"/>
                </a:lnTo>
                <a:lnTo>
                  <a:pt x="0" y="129072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45312"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5" name="Freeform 5"/>
          <p:cNvSpPr/>
          <p:nvPr/>
        </p:nvSpPr>
        <p:spPr>
          <a:xfrm>
            <a:off x="10971918" y="2933149"/>
            <a:ext cx="1246894" cy="1253814"/>
          </a:xfrm>
          <a:custGeom>
            <a:avLst/>
            <a:gdLst/>
            <a:ahLst/>
            <a:cxnLst/>
            <a:rect l="l" t="t" r="r" b="b"/>
            <a:pathLst>
              <a:path w="1246894" h="1253814">
                <a:moveTo>
                  <a:pt x="0" y="0"/>
                </a:moveTo>
                <a:lnTo>
                  <a:pt x="1246894" y="0"/>
                </a:lnTo>
                <a:lnTo>
                  <a:pt x="1246894" y="1253813"/>
                </a:lnTo>
                <a:lnTo>
                  <a:pt x="0" y="12538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6" name="Freeform 6"/>
          <p:cNvSpPr/>
          <p:nvPr/>
        </p:nvSpPr>
        <p:spPr>
          <a:xfrm>
            <a:off x="7719619" y="4576754"/>
            <a:ext cx="1232613" cy="1232613"/>
          </a:xfrm>
          <a:custGeom>
            <a:avLst/>
            <a:gdLst/>
            <a:ahLst/>
            <a:cxnLst/>
            <a:rect l="l" t="t" r="r" b="b"/>
            <a:pathLst>
              <a:path w="1232613" h="1232613">
                <a:moveTo>
                  <a:pt x="0" y="0"/>
                </a:moveTo>
                <a:lnTo>
                  <a:pt x="1232613" y="0"/>
                </a:lnTo>
                <a:lnTo>
                  <a:pt x="1232613" y="1232612"/>
                </a:lnTo>
                <a:lnTo>
                  <a:pt x="0" y="12326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7" name="Freeform 7"/>
          <p:cNvSpPr/>
          <p:nvPr/>
        </p:nvSpPr>
        <p:spPr>
          <a:xfrm>
            <a:off x="10960036" y="4550591"/>
            <a:ext cx="1258776" cy="1258776"/>
          </a:xfrm>
          <a:custGeom>
            <a:avLst/>
            <a:gdLst/>
            <a:ahLst/>
            <a:cxnLst/>
            <a:rect l="l" t="t" r="r" b="b"/>
            <a:pathLst>
              <a:path w="1258776" h="1258776">
                <a:moveTo>
                  <a:pt x="0" y="0"/>
                </a:moveTo>
                <a:lnTo>
                  <a:pt x="1258776" y="0"/>
                </a:lnTo>
                <a:lnTo>
                  <a:pt x="1258776" y="1258775"/>
                </a:lnTo>
                <a:lnTo>
                  <a:pt x="0" y="125877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8" name="Freeform 8"/>
          <p:cNvSpPr/>
          <p:nvPr/>
        </p:nvSpPr>
        <p:spPr>
          <a:xfrm>
            <a:off x="7737061" y="7855872"/>
            <a:ext cx="1215170" cy="1215170"/>
          </a:xfrm>
          <a:custGeom>
            <a:avLst/>
            <a:gdLst/>
            <a:ahLst/>
            <a:cxnLst/>
            <a:rect l="l" t="t" r="r" b="b"/>
            <a:pathLst>
              <a:path w="1215170" h="1215170">
                <a:moveTo>
                  <a:pt x="0" y="0"/>
                </a:moveTo>
                <a:lnTo>
                  <a:pt x="1215171" y="0"/>
                </a:lnTo>
                <a:lnTo>
                  <a:pt x="1215171" y="1215170"/>
                </a:lnTo>
                <a:lnTo>
                  <a:pt x="0" y="121517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9" name="Freeform 9"/>
          <p:cNvSpPr/>
          <p:nvPr/>
        </p:nvSpPr>
        <p:spPr>
          <a:xfrm>
            <a:off x="9350112" y="7855872"/>
            <a:ext cx="1223294" cy="1247723"/>
          </a:xfrm>
          <a:custGeom>
            <a:avLst/>
            <a:gdLst/>
            <a:ahLst/>
            <a:cxnLst/>
            <a:rect l="l" t="t" r="r" b="b"/>
            <a:pathLst>
              <a:path w="1223294" h="1247723">
                <a:moveTo>
                  <a:pt x="0" y="0"/>
                </a:moveTo>
                <a:lnTo>
                  <a:pt x="1223295" y="0"/>
                </a:lnTo>
                <a:lnTo>
                  <a:pt x="1223295" y="1247722"/>
                </a:lnTo>
                <a:lnTo>
                  <a:pt x="0" y="124772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0" name="Freeform 10"/>
          <p:cNvSpPr/>
          <p:nvPr/>
        </p:nvSpPr>
        <p:spPr>
          <a:xfrm>
            <a:off x="7763629" y="6271361"/>
            <a:ext cx="1109482" cy="1108096"/>
          </a:xfrm>
          <a:custGeom>
            <a:avLst/>
            <a:gdLst/>
            <a:ahLst/>
            <a:cxnLst/>
            <a:rect l="l" t="t" r="r" b="b"/>
            <a:pathLst>
              <a:path w="1109482" h="1108096">
                <a:moveTo>
                  <a:pt x="0" y="0"/>
                </a:moveTo>
                <a:lnTo>
                  <a:pt x="1109482" y="0"/>
                </a:lnTo>
                <a:lnTo>
                  <a:pt x="1109482" y="1108096"/>
                </a:lnTo>
                <a:lnTo>
                  <a:pt x="0" y="110809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1" name="Freeform 11"/>
          <p:cNvSpPr/>
          <p:nvPr/>
        </p:nvSpPr>
        <p:spPr>
          <a:xfrm>
            <a:off x="10881024" y="7817838"/>
            <a:ext cx="1375821" cy="1207283"/>
          </a:xfrm>
          <a:custGeom>
            <a:avLst/>
            <a:gdLst/>
            <a:ahLst/>
            <a:cxnLst/>
            <a:rect l="l" t="t" r="r" b="b"/>
            <a:pathLst>
              <a:path w="1375821" h="1207283">
                <a:moveTo>
                  <a:pt x="0" y="0"/>
                </a:moveTo>
                <a:lnTo>
                  <a:pt x="1375822" y="0"/>
                </a:lnTo>
                <a:lnTo>
                  <a:pt x="1375822" y="1207283"/>
                </a:lnTo>
                <a:lnTo>
                  <a:pt x="0" y="1207283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2" name="Freeform 12"/>
          <p:cNvSpPr/>
          <p:nvPr/>
        </p:nvSpPr>
        <p:spPr>
          <a:xfrm>
            <a:off x="6069597" y="7817838"/>
            <a:ext cx="1223294" cy="1247723"/>
          </a:xfrm>
          <a:custGeom>
            <a:avLst/>
            <a:gdLst/>
            <a:ahLst/>
            <a:cxnLst/>
            <a:rect l="l" t="t" r="r" b="b"/>
            <a:pathLst>
              <a:path w="1223294" h="1247723">
                <a:moveTo>
                  <a:pt x="0" y="0"/>
                </a:moveTo>
                <a:lnTo>
                  <a:pt x="1223294" y="0"/>
                </a:lnTo>
                <a:lnTo>
                  <a:pt x="1223294" y="1247722"/>
                </a:lnTo>
                <a:lnTo>
                  <a:pt x="0" y="124772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3" name="Freeform 13"/>
          <p:cNvSpPr/>
          <p:nvPr/>
        </p:nvSpPr>
        <p:spPr>
          <a:xfrm>
            <a:off x="9350112" y="6271361"/>
            <a:ext cx="1235929" cy="1247268"/>
          </a:xfrm>
          <a:custGeom>
            <a:avLst/>
            <a:gdLst/>
            <a:ahLst/>
            <a:cxnLst/>
            <a:rect l="l" t="t" r="r" b="b"/>
            <a:pathLst>
              <a:path w="1235929" h="1247268">
                <a:moveTo>
                  <a:pt x="0" y="0"/>
                </a:moveTo>
                <a:lnTo>
                  <a:pt x="1235929" y="0"/>
                </a:lnTo>
                <a:lnTo>
                  <a:pt x="1235929" y="1247268"/>
                </a:lnTo>
                <a:lnTo>
                  <a:pt x="0" y="1247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4" name="Freeform 14"/>
          <p:cNvSpPr/>
          <p:nvPr/>
        </p:nvSpPr>
        <p:spPr>
          <a:xfrm>
            <a:off x="6133351" y="4848929"/>
            <a:ext cx="1142342" cy="688261"/>
          </a:xfrm>
          <a:custGeom>
            <a:avLst/>
            <a:gdLst/>
            <a:ahLst/>
            <a:cxnLst/>
            <a:rect l="l" t="t" r="r" b="b"/>
            <a:pathLst>
              <a:path w="1142342" h="688261">
                <a:moveTo>
                  <a:pt x="0" y="0"/>
                </a:moveTo>
                <a:lnTo>
                  <a:pt x="1142342" y="0"/>
                </a:lnTo>
                <a:lnTo>
                  <a:pt x="1142342" y="688262"/>
                </a:lnTo>
                <a:lnTo>
                  <a:pt x="0" y="688262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5" name="Freeform 15"/>
          <p:cNvSpPr/>
          <p:nvPr/>
        </p:nvSpPr>
        <p:spPr>
          <a:xfrm>
            <a:off x="9322008" y="4576754"/>
            <a:ext cx="1268252" cy="1259029"/>
          </a:xfrm>
          <a:custGeom>
            <a:avLst/>
            <a:gdLst/>
            <a:ahLst/>
            <a:cxnLst/>
            <a:rect l="l" t="t" r="r" b="b"/>
            <a:pathLst>
              <a:path w="1268252" h="1259029">
                <a:moveTo>
                  <a:pt x="0" y="0"/>
                </a:moveTo>
                <a:lnTo>
                  <a:pt x="1268252" y="0"/>
                </a:lnTo>
                <a:lnTo>
                  <a:pt x="1268252" y="1259029"/>
                </a:lnTo>
                <a:lnTo>
                  <a:pt x="0" y="125902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6" name="Freeform 16"/>
          <p:cNvSpPr/>
          <p:nvPr/>
        </p:nvSpPr>
        <p:spPr>
          <a:xfrm>
            <a:off x="6031154" y="6144324"/>
            <a:ext cx="1346735" cy="1346735"/>
          </a:xfrm>
          <a:custGeom>
            <a:avLst/>
            <a:gdLst/>
            <a:ahLst/>
            <a:cxnLst/>
            <a:rect l="l" t="t" r="r" b="b"/>
            <a:pathLst>
              <a:path w="1346735" h="1346735">
                <a:moveTo>
                  <a:pt x="0" y="0"/>
                </a:moveTo>
                <a:lnTo>
                  <a:pt x="1346735" y="0"/>
                </a:lnTo>
                <a:lnTo>
                  <a:pt x="1346735" y="1346735"/>
                </a:lnTo>
                <a:lnTo>
                  <a:pt x="0" y="1346735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7" name="Freeform 17"/>
          <p:cNvSpPr/>
          <p:nvPr/>
        </p:nvSpPr>
        <p:spPr>
          <a:xfrm>
            <a:off x="11093041" y="6166130"/>
            <a:ext cx="992765" cy="1318559"/>
          </a:xfrm>
          <a:custGeom>
            <a:avLst/>
            <a:gdLst/>
            <a:ahLst/>
            <a:cxnLst/>
            <a:rect l="l" t="t" r="r" b="b"/>
            <a:pathLst>
              <a:path w="992765" h="1318559">
                <a:moveTo>
                  <a:pt x="0" y="0"/>
                </a:moveTo>
                <a:lnTo>
                  <a:pt x="992765" y="0"/>
                </a:lnTo>
                <a:lnTo>
                  <a:pt x="992765" y="1318559"/>
                </a:lnTo>
                <a:lnTo>
                  <a:pt x="0" y="131855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18" name="TextBox 18"/>
          <p:cNvSpPr txBox="1"/>
          <p:nvPr/>
        </p:nvSpPr>
        <p:spPr>
          <a:xfrm>
            <a:off x="3421274" y="604880"/>
            <a:ext cx="11445451" cy="1561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26"/>
              </a:lnSpc>
              <a:spcBef>
                <a:spcPct val="0"/>
              </a:spcBef>
            </a:pPr>
            <a:r>
              <a:rPr lang="en-US" sz="9161">
                <a:solidFill>
                  <a:srgbClr val="000000"/>
                </a:solidFill>
                <a:latin typeface="Rubik One"/>
                <a:ea typeface="Rubik One"/>
                <a:cs typeface="Rubik One"/>
                <a:sym typeface="Rubik One"/>
              </a:rPr>
              <a:t>ROAD SIGN BINGO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20558" y="1028700"/>
            <a:ext cx="7446884" cy="7446884"/>
          </a:xfrm>
          <a:custGeom>
            <a:avLst/>
            <a:gdLst/>
            <a:ahLst/>
            <a:cxnLst/>
            <a:rect l="l" t="t" r="r" b="b"/>
            <a:pathLst>
              <a:path w="7446884" h="7446884">
                <a:moveTo>
                  <a:pt x="0" y="0"/>
                </a:moveTo>
                <a:lnTo>
                  <a:pt x="7446884" y="0"/>
                </a:lnTo>
                <a:lnTo>
                  <a:pt x="7446884" y="7446884"/>
                </a:lnTo>
                <a:lnTo>
                  <a:pt x="0" y="744688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57901" y="1028700"/>
            <a:ext cx="6972198" cy="7111427"/>
          </a:xfrm>
          <a:custGeom>
            <a:avLst/>
            <a:gdLst/>
            <a:ahLst/>
            <a:cxnLst/>
            <a:rect l="l" t="t" r="r" b="b"/>
            <a:pathLst>
              <a:path w="6972198" h="7111427">
                <a:moveTo>
                  <a:pt x="0" y="0"/>
                </a:moveTo>
                <a:lnTo>
                  <a:pt x="6972198" y="0"/>
                </a:lnTo>
                <a:lnTo>
                  <a:pt x="6972198" y="7111427"/>
                </a:lnTo>
                <a:lnTo>
                  <a:pt x="0" y="711142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773406" y="1028700"/>
            <a:ext cx="8741188" cy="5266566"/>
          </a:xfrm>
          <a:custGeom>
            <a:avLst/>
            <a:gdLst/>
            <a:ahLst/>
            <a:cxnLst/>
            <a:rect l="l" t="t" r="r" b="b"/>
            <a:pathLst>
              <a:path w="8741188" h="5266566">
                <a:moveTo>
                  <a:pt x="0" y="0"/>
                </a:moveTo>
                <a:lnTo>
                  <a:pt x="8741188" y="0"/>
                </a:lnTo>
                <a:lnTo>
                  <a:pt x="8741188" y="5266566"/>
                </a:lnTo>
                <a:lnTo>
                  <a:pt x="0" y="5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84717" y="1028700"/>
            <a:ext cx="4718565" cy="6818246"/>
          </a:xfrm>
          <a:custGeom>
            <a:avLst/>
            <a:gdLst/>
            <a:ahLst/>
            <a:cxnLst/>
            <a:rect l="l" t="t" r="r" b="b"/>
            <a:pathLst>
              <a:path w="4718565" h="6818246">
                <a:moveTo>
                  <a:pt x="0" y="0"/>
                </a:moveTo>
                <a:lnTo>
                  <a:pt x="4718566" y="0"/>
                </a:lnTo>
                <a:lnTo>
                  <a:pt x="4718566" y="6818246"/>
                </a:lnTo>
                <a:lnTo>
                  <a:pt x="0" y="68182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b="-45312"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07856" y="1028700"/>
            <a:ext cx="7472288" cy="7462948"/>
          </a:xfrm>
          <a:custGeom>
            <a:avLst/>
            <a:gdLst/>
            <a:ahLst/>
            <a:cxnLst/>
            <a:rect l="l" t="t" r="r" b="b"/>
            <a:pathLst>
              <a:path w="7472288" h="7462948">
                <a:moveTo>
                  <a:pt x="0" y="0"/>
                </a:moveTo>
                <a:lnTo>
                  <a:pt x="7472288" y="0"/>
                </a:lnTo>
                <a:lnTo>
                  <a:pt x="7472288" y="7462948"/>
                </a:lnTo>
                <a:lnTo>
                  <a:pt x="0" y="746294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616140" y="1028700"/>
            <a:ext cx="7055719" cy="7055719"/>
          </a:xfrm>
          <a:custGeom>
            <a:avLst/>
            <a:gdLst/>
            <a:ahLst/>
            <a:cxnLst/>
            <a:rect l="l" t="t" r="r" b="b"/>
            <a:pathLst>
              <a:path w="7055719" h="7055719">
                <a:moveTo>
                  <a:pt x="0" y="0"/>
                </a:moveTo>
                <a:lnTo>
                  <a:pt x="7055720" y="0"/>
                </a:lnTo>
                <a:lnTo>
                  <a:pt x="7055720" y="7055719"/>
                </a:lnTo>
                <a:lnTo>
                  <a:pt x="0" y="70557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25198" y="1028700"/>
            <a:ext cx="7637603" cy="7637603"/>
          </a:xfrm>
          <a:custGeom>
            <a:avLst/>
            <a:gdLst/>
            <a:ahLst/>
            <a:cxnLst/>
            <a:rect l="l" t="t" r="r" b="b"/>
            <a:pathLst>
              <a:path w="7637603" h="7637603">
                <a:moveTo>
                  <a:pt x="0" y="0"/>
                </a:moveTo>
                <a:lnTo>
                  <a:pt x="7637604" y="0"/>
                </a:lnTo>
                <a:lnTo>
                  <a:pt x="7637604" y="7637603"/>
                </a:lnTo>
                <a:lnTo>
                  <a:pt x="0" y="763760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00352" y="1028700"/>
            <a:ext cx="7287296" cy="7287296"/>
          </a:xfrm>
          <a:custGeom>
            <a:avLst/>
            <a:gdLst/>
            <a:ahLst/>
            <a:cxnLst/>
            <a:rect l="l" t="t" r="r" b="b"/>
            <a:pathLst>
              <a:path w="7287296" h="7287296">
                <a:moveTo>
                  <a:pt x="0" y="0"/>
                </a:moveTo>
                <a:lnTo>
                  <a:pt x="7287296" y="0"/>
                </a:lnTo>
                <a:lnTo>
                  <a:pt x="7287296" y="7287296"/>
                </a:lnTo>
                <a:lnTo>
                  <a:pt x="0" y="728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71268" y="1028700"/>
            <a:ext cx="7745463" cy="6641735"/>
          </a:xfrm>
          <a:custGeom>
            <a:avLst/>
            <a:gdLst/>
            <a:ahLst/>
            <a:cxnLst/>
            <a:rect l="l" t="t" r="r" b="b"/>
            <a:pathLst>
              <a:path w="7745463" h="6641735">
                <a:moveTo>
                  <a:pt x="0" y="0"/>
                </a:moveTo>
                <a:lnTo>
                  <a:pt x="7745464" y="0"/>
                </a:lnTo>
                <a:lnTo>
                  <a:pt x="7745464" y="6641735"/>
                </a:lnTo>
                <a:lnTo>
                  <a:pt x="0" y="66417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283566" y="1028700"/>
            <a:ext cx="7720867" cy="7720867"/>
          </a:xfrm>
          <a:custGeom>
            <a:avLst/>
            <a:gdLst/>
            <a:ahLst/>
            <a:cxnLst/>
            <a:rect l="l" t="t" r="r" b="b"/>
            <a:pathLst>
              <a:path w="7720867" h="7720867">
                <a:moveTo>
                  <a:pt x="0" y="0"/>
                </a:moveTo>
                <a:lnTo>
                  <a:pt x="7720868" y="0"/>
                </a:lnTo>
                <a:lnTo>
                  <a:pt x="7720868" y="7720867"/>
                </a:lnTo>
                <a:lnTo>
                  <a:pt x="0" y="772086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088283" y="1084994"/>
            <a:ext cx="6111434" cy="8117012"/>
          </a:xfrm>
          <a:custGeom>
            <a:avLst/>
            <a:gdLst/>
            <a:ahLst/>
            <a:cxnLst/>
            <a:rect l="l" t="t" r="r" b="b"/>
            <a:pathLst>
              <a:path w="6111434" h="8117012">
                <a:moveTo>
                  <a:pt x="0" y="0"/>
                </a:moveTo>
                <a:lnTo>
                  <a:pt x="6111434" y="0"/>
                </a:lnTo>
                <a:lnTo>
                  <a:pt x="6111434" y="8117012"/>
                </a:lnTo>
                <a:lnTo>
                  <a:pt x="0" y="81170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941945" y="1028700"/>
            <a:ext cx="6404109" cy="6531995"/>
          </a:xfrm>
          <a:custGeom>
            <a:avLst/>
            <a:gdLst/>
            <a:ahLst/>
            <a:cxnLst/>
            <a:rect l="l" t="t" r="r" b="b"/>
            <a:pathLst>
              <a:path w="6404109" h="6531995">
                <a:moveTo>
                  <a:pt x="0" y="0"/>
                </a:moveTo>
                <a:lnTo>
                  <a:pt x="6404110" y="0"/>
                </a:lnTo>
                <a:lnTo>
                  <a:pt x="6404110" y="6531995"/>
                </a:lnTo>
                <a:lnTo>
                  <a:pt x="0" y="653199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60219" y="1028700"/>
            <a:ext cx="7167562" cy="7115434"/>
          </a:xfrm>
          <a:custGeom>
            <a:avLst/>
            <a:gdLst/>
            <a:ahLst/>
            <a:cxnLst/>
            <a:rect l="l" t="t" r="r" b="b"/>
            <a:pathLst>
              <a:path w="7167562" h="7115434">
                <a:moveTo>
                  <a:pt x="0" y="0"/>
                </a:moveTo>
                <a:lnTo>
                  <a:pt x="7167562" y="0"/>
                </a:lnTo>
                <a:lnTo>
                  <a:pt x="7167562" y="7115434"/>
                </a:lnTo>
                <a:lnTo>
                  <a:pt x="0" y="71154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710295" y="1028700"/>
            <a:ext cx="6867410" cy="6905520"/>
          </a:xfrm>
          <a:custGeom>
            <a:avLst/>
            <a:gdLst/>
            <a:ahLst/>
            <a:cxnLst/>
            <a:rect l="l" t="t" r="r" b="b"/>
            <a:pathLst>
              <a:path w="6867410" h="6905520">
                <a:moveTo>
                  <a:pt x="0" y="0"/>
                </a:moveTo>
                <a:lnTo>
                  <a:pt x="6867410" y="0"/>
                </a:lnTo>
                <a:lnTo>
                  <a:pt x="6867410" y="6905520"/>
                </a:lnTo>
                <a:lnTo>
                  <a:pt x="0" y="690552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25313" y="1028700"/>
            <a:ext cx="7637375" cy="6701796"/>
          </a:xfrm>
          <a:custGeom>
            <a:avLst/>
            <a:gdLst/>
            <a:ahLst/>
            <a:cxnLst/>
            <a:rect l="l" t="t" r="r" b="b"/>
            <a:pathLst>
              <a:path w="7637375" h="6701796">
                <a:moveTo>
                  <a:pt x="0" y="0"/>
                </a:moveTo>
                <a:lnTo>
                  <a:pt x="7637374" y="0"/>
                </a:lnTo>
                <a:lnTo>
                  <a:pt x="7637374" y="6701796"/>
                </a:lnTo>
                <a:lnTo>
                  <a:pt x="0" y="67017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77123" y="1028700"/>
            <a:ext cx="7133754" cy="7199201"/>
          </a:xfrm>
          <a:custGeom>
            <a:avLst/>
            <a:gdLst/>
            <a:ahLst/>
            <a:cxnLst/>
            <a:rect l="l" t="t" r="r" b="b"/>
            <a:pathLst>
              <a:path w="7133754" h="7199201">
                <a:moveTo>
                  <a:pt x="0" y="0"/>
                </a:moveTo>
                <a:lnTo>
                  <a:pt x="7133754" y="0"/>
                </a:lnTo>
                <a:lnTo>
                  <a:pt x="7133754" y="7199201"/>
                </a:lnTo>
                <a:lnTo>
                  <a:pt x="0" y="719920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7BB1A4-A49A-4B7D-B546-9712A635DE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434614-B7B2-4671-B72E-9492C7C20A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2941ED-1D56-4B60-A71E-9F0E9093EE05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Custom</PresentationFormat>
  <Paragraphs>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Rubik One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 SIGN BINGO (Presentation)</dc:title>
  <cp:lastModifiedBy>Taryn Somerville</cp:lastModifiedBy>
  <cp:revision>1</cp:revision>
  <dcterms:created xsi:type="dcterms:W3CDTF">2006-08-16T00:00:00Z</dcterms:created>
  <dcterms:modified xsi:type="dcterms:W3CDTF">2026-05-29T07:19:29Z</dcterms:modified>
  <dc:identifier>DAG-i4iraTg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</Properties>
</file>