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91" r:id="rId6"/>
    <p:sldId id="292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88" r:id="rId24"/>
    <p:sldId id="289" r:id="rId25"/>
    <p:sldId id="275" r:id="rId26"/>
    <p:sldId id="290" r:id="rId27"/>
    <p:sldId id="280" r:id="rId28"/>
    <p:sldId id="281" r:id="rId29"/>
    <p:sldId id="283" r:id="rId30"/>
    <p:sldId id="293" r:id="rId31"/>
    <p:sldId id="284" r:id="rId32"/>
    <p:sldId id="285" r:id="rId33"/>
    <p:sldId id="286" r:id="rId34"/>
  </p:sldIdLst>
  <p:sldSz cx="18288000" cy="10287000"/>
  <p:notesSz cx="6858000" cy="9144000"/>
  <p:embeddedFontLst>
    <p:embeddedFont>
      <p:font typeface="Hind Guntur Bold" panose="020B0604020202020204" charset="0"/>
      <p:regular r:id="rId35"/>
      <p:bold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8A7955-56A1-32B8-9752-1F0E7E459327}" v="86" dt="2026-05-28T22:42:45.6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77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2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1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anne Smith" userId="3fa4fdf9-82de-4554-abf7-a7f7f956d917" providerId="ADAL" clId="{18EEDA3D-ABB7-4EBC-8428-F5C965470D1B}"/>
    <pc:docChg chg="modSld">
      <pc:chgData name="Joanne Smith" userId="3fa4fdf9-82de-4554-abf7-a7f7f956d917" providerId="ADAL" clId="{18EEDA3D-ABB7-4EBC-8428-F5C965470D1B}" dt="2026-05-27T02:36:19.516" v="6" actId="14100"/>
      <pc:docMkLst>
        <pc:docMk/>
      </pc:docMkLst>
      <pc:sldChg chg="modSp mod">
        <pc:chgData name="Joanne Smith" userId="3fa4fdf9-82de-4554-abf7-a7f7f956d917" providerId="ADAL" clId="{18EEDA3D-ABB7-4EBC-8428-F5C965470D1B}" dt="2026-05-27T02:35:31.274" v="0" actId="14100"/>
        <pc:sldMkLst>
          <pc:docMk/>
          <pc:sldMk cId="0" sldId="256"/>
        </pc:sldMkLst>
        <pc:spChg chg="mod">
          <ac:chgData name="Joanne Smith" userId="3fa4fdf9-82de-4554-abf7-a7f7f956d917" providerId="ADAL" clId="{18EEDA3D-ABB7-4EBC-8428-F5C965470D1B}" dt="2026-05-27T02:35:31.274" v="0" actId="14100"/>
          <ac:spMkLst>
            <pc:docMk/>
            <pc:sldMk cId="0" sldId="256"/>
            <ac:spMk id="2" creationId="{00000000-0000-0000-0000-000000000000}"/>
          </ac:spMkLst>
        </pc:spChg>
      </pc:sldChg>
      <pc:sldChg chg="modSp mod">
        <pc:chgData name="Joanne Smith" userId="3fa4fdf9-82de-4554-abf7-a7f7f956d917" providerId="ADAL" clId="{18EEDA3D-ABB7-4EBC-8428-F5C965470D1B}" dt="2026-05-27T02:35:37.781" v="1" actId="14100"/>
        <pc:sldMkLst>
          <pc:docMk/>
          <pc:sldMk cId="0" sldId="262"/>
        </pc:sldMkLst>
        <pc:spChg chg="mod">
          <ac:chgData name="Joanne Smith" userId="3fa4fdf9-82de-4554-abf7-a7f7f956d917" providerId="ADAL" clId="{18EEDA3D-ABB7-4EBC-8428-F5C965470D1B}" dt="2026-05-27T02:35:37.781" v="1" actId="14100"/>
          <ac:spMkLst>
            <pc:docMk/>
            <pc:sldMk cId="0" sldId="262"/>
            <ac:spMk id="2" creationId="{00000000-0000-0000-0000-000000000000}"/>
          </ac:spMkLst>
        </pc:spChg>
      </pc:sldChg>
      <pc:sldChg chg="modSp mod">
        <pc:chgData name="Joanne Smith" userId="3fa4fdf9-82de-4554-abf7-a7f7f956d917" providerId="ADAL" clId="{18EEDA3D-ABB7-4EBC-8428-F5C965470D1B}" dt="2026-05-27T02:35:44.355" v="2" actId="14100"/>
        <pc:sldMkLst>
          <pc:docMk/>
          <pc:sldMk cId="0" sldId="268"/>
        </pc:sldMkLst>
        <pc:spChg chg="mod">
          <ac:chgData name="Joanne Smith" userId="3fa4fdf9-82de-4554-abf7-a7f7f956d917" providerId="ADAL" clId="{18EEDA3D-ABB7-4EBC-8428-F5C965470D1B}" dt="2026-05-27T02:35:44.355" v="2" actId="14100"/>
          <ac:spMkLst>
            <pc:docMk/>
            <pc:sldMk cId="0" sldId="268"/>
            <ac:spMk id="2" creationId="{00000000-0000-0000-0000-000000000000}"/>
          </ac:spMkLst>
        </pc:spChg>
      </pc:sldChg>
      <pc:sldChg chg="modSp mod">
        <pc:chgData name="Joanne Smith" userId="3fa4fdf9-82de-4554-abf7-a7f7f956d917" providerId="ADAL" clId="{18EEDA3D-ABB7-4EBC-8428-F5C965470D1B}" dt="2026-05-27T02:35:51.256" v="3" actId="14100"/>
        <pc:sldMkLst>
          <pc:docMk/>
          <pc:sldMk cId="0" sldId="274"/>
        </pc:sldMkLst>
        <pc:spChg chg="mod">
          <ac:chgData name="Joanne Smith" userId="3fa4fdf9-82de-4554-abf7-a7f7f956d917" providerId="ADAL" clId="{18EEDA3D-ABB7-4EBC-8428-F5C965470D1B}" dt="2026-05-27T02:35:51.256" v="3" actId="14100"/>
          <ac:spMkLst>
            <pc:docMk/>
            <pc:sldMk cId="0" sldId="274"/>
            <ac:spMk id="2" creationId="{00000000-0000-0000-0000-000000000000}"/>
          </ac:spMkLst>
        </pc:spChg>
      </pc:sldChg>
      <pc:sldChg chg="modSp mod">
        <pc:chgData name="Joanne Smith" userId="3fa4fdf9-82de-4554-abf7-a7f7f956d917" providerId="ADAL" clId="{18EEDA3D-ABB7-4EBC-8428-F5C965470D1B}" dt="2026-05-27T02:36:10.342" v="5" actId="14100"/>
        <pc:sldMkLst>
          <pc:docMk/>
          <pc:sldMk cId="0" sldId="280"/>
        </pc:sldMkLst>
        <pc:spChg chg="mod">
          <ac:chgData name="Joanne Smith" userId="3fa4fdf9-82de-4554-abf7-a7f7f956d917" providerId="ADAL" clId="{18EEDA3D-ABB7-4EBC-8428-F5C965470D1B}" dt="2026-05-27T02:36:10.342" v="5" actId="14100"/>
          <ac:spMkLst>
            <pc:docMk/>
            <pc:sldMk cId="0" sldId="280"/>
            <ac:spMk id="2" creationId="{00000000-0000-0000-0000-000000000000}"/>
          </ac:spMkLst>
        </pc:spChg>
      </pc:sldChg>
      <pc:sldChg chg="modSp mod">
        <pc:chgData name="Joanne Smith" userId="3fa4fdf9-82de-4554-abf7-a7f7f956d917" providerId="ADAL" clId="{18EEDA3D-ABB7-4EBC-8428-F5C965470D1B}" dt="2026-05-27T02:36:19.516" v="6" actId="14100"/>
        <pc:sldMkLst>
          <pc:docMk/>
          <pc:sldMk cId="0" sldId="281"/>
        </pc:sldMkLst>
        <pc:spChg chg="mod">
          <ac:chgData name="Joanne Smith" userId="3fa4fdf9-82de-4554-abf7-a7f7f956d917" providerId="ADAL" clId="{18EEDA3D-ABB7-4EBC-8428-F5C965470D1B}" dt="2026-05-27T02:36:19.516" v="6" actId="14100"/>
          <ac:spMkLst>
            <pc:docMk/>
            <pc:sldMk cId="0" sldId="281"/>
            <ac:spMk id="2" creationId="{00000000-0000-0000-0000-000000000000}"/>
          </ac:spMkLst>
        </pc:spChg>
      </pc:sldChg>
    </pc:docChg>
  </pc:docChgLst>
  <pc:docChgLst>
    <pc:chgData name="Claire Hill" userId="S::claire.hill@salvationarmy.org.au::395705f2-a15c-40fb-87d5-b2cda3f30c38" providerId="AD" clId="Web-{3E8A7955-56A1-32B8-9752-1F0E7E459327}"/>
    <pc:docChg chg="addSld delSld modSld">
      <pc:chgData name="Claire Hill" userId="S::claire.hill@salvationarmy.org.au::395705f2-a15c-40fb-87d5-b2cda3f30c38" providerId="AD" clId="Web-{3E8A7955-56A1-32B8-9752-1F0E7E459327}" dt="2026-05-28T22:42:45.657" v="79" actId="14100"/>
      <pc:docMkLst>
        <pc:docMk/>
      </pc:docMkLst>
      <pc:sldChg chg="del">
        <pc:chgData name="Claire Hill" userId="S::claire.hill@salvationarmy.org.au::395705f2-a15c-40fb-87d5-b2cda3f30c38" providerId="AD" clId="Web-{3E8A7955-56A1-32B8-9752-1F0E7E459327}" dt="2026-05-28T22:39:43" v="60"/>
        <pc:sldMkLst>
          <pc:docMk/>
          <pc:sldMk cId="0" sldId="257"/>
        </pc:sldMkLst>
      </pc:sldChg>
      <pc:sldChg chg="del">
        <pc:chgData name="Claire Hill" userId="S::claire.hill@salvationarmy.org.au::395705f2-a15c-40fb-87d5-b2cda3f30c38" providerId="AD" clId="Web-{3E8A7955-56A1-32B8-9752-1F0E7E459327}" dt="2026-05-28T22:40:38.500" v="66"/>
        <pc:sldMkLst>
          <pc:docMk/>
          <pc:sldMk cId="0" sldId="258"/>
        </pc:sldMkLst>
      </pc:sldChg>
      <pc:sldChg chg="modSp">
        <pc:chgData name="Claire Hill" userId="S::claire.hill@salvationarmy.org.au::395705f2-a15c-40fb-87d5-b2cda3f30c38" providerId="AD" clId="Web-{3E8A7955-56A1-32B8-9752-1F0E7E459327}" dt="2026-05-28T22:40:23.032" v="65" actId="14100"/>
        <pc:sldMkLst>
          <pc:docMk/>
          <pc:sldMk cId="0" sldId="259"/>
        </pc:sldMkLst>
        <pc:grpChg chg="mod">
          <ac:chgData name="Claire Hill" userId="S::claire.hill@salvationarmy.org.au::395705f2-a15c-40fb-87d5-b2cda3f30c38" providerId="AD" clId="Web-{3E8A7955-56A1-32B8-9752-1F0E7E459327}" dt="2026-05-28T22:40:23.032" v="65" actId="14100"/>
          <ac:grpSpMkLst>
            <pc:docMk/>
            <pc:sldMk cId="0" sldId="259"/>
            <ac:grpSpMk id="3" creationId="{00000000-0000-0000-0000-000000000000}"/>
          </ac:grpSpMkLst>
        </pc:grpChg>
      </pc:sldChg>
      <pc:sldChg chg="addSp delSp modSp add del">
        <pc:chgData name="Claire Hill" userId="S::claire.hill@salvationarmy.org.au::395705f2-a15c-40fb-87d5-b2cda3f30c38" providerId="AD" clId="Web-{3E8A7955-56A1-32B8-9752-1F0E7E459327}" dt="2026-05-28T22:36:54.312" v="53"/>
        <pc:sldMkLst>
          <pc:docMk/>
          <pc:sldMk cId="0" sldId="275"/>
        </pc:sldMkLst>
        <pc:spChg chg="add del">
          <ac:chgData name="Claire Hill" userId="S::claire.hill@salvationarmy.org.au::395705f2-a15c-40fb-87d5-b2cda3f30c38" providerId="AD" clId="Web-{3E8A7955-56A1-32B8-9752-1F0E7E459327}" dt="2026-05-28T22:33:23.296" v="9"/>
          <ac:spMkLst>
            <pc:docMk/>
            <pc:sldMk cId="0" sldId="275"/>
            <ac:spMk id="2" creationId="{00000000-0000-0000-0000-000000000000}"/>
          </ac:spMkLst>
        </pc:spChg>
        <pc:spChg chg="ord">
          <ac:chgData name="Claire Hill" userId="S::claire.hill@salvationarmy.org.au::395705f2-a15c-40fb-87d5-b2cda3f30c38" providerId="AD" clId="Web-{3E8A7955-56A1-32B8-9752-1F0E7E459327}" dt="2026-05-28T22:33:54.343" v="14"/>
          <ac:spMkLst>
            <pc:docMk/>
            <pc:sldMk cId="0" sldId="275"/>
            <ac:spMk id="4" creationId="{00000000-0000-0000-0000-000000000000}"/>
          </ac:spMkLst>
        </pc:spChg>
        <pc:spChg chg="mod ord">
          <ac:chgData name="Claire Hill" userId="S::claire.hill@salvationarmy.org.au::395705f2-a15c-40fb-87d5-b2cda3f30c38" providerId="AD" clId="Web-{3E8A7955-56A1-32B8-9752-1F0E7E459327}" dt="2026-05-28T22:34:45.905" v="22"/>
          <ac:spMkLst>
            <pc:docMk/>
            <pc:sldMk cId="0" sldId="275"/>
            <ac:spMk id="7" creationId="{00000000-0000-0000-0000-000000000000}"/>
          </ac:spMkLst>
        </pc:spChg>
        <pc:spChg chg="mod ord">
          <ac:chgData name="Claire Hill" userId="S::claire.hill@salvationarmy.org.au::395705f2-a15c-40fb-87d5-b2cda3f30c38" providerId="AD" clId="Web-{3E8A7955-56A1-32B8-9752-1F0E7E459327}" dt="2026-05-28T22:34:51.358" v="25" actId="1076"/>
          <ac:spMkLst>
            <pc:docMk/>
            <pc:sldMk cId="0" sldId="275"/>
            <ac:spMk id="10" creationId="{00000000-0000-0000-0000-000000000000}"/>
          </ac:spMkLst>
        </pc:spChg>
        <pc:grpChg chg="del mod">
          <ac:chgData name="Claire Hill" userId="S::claire.hill@salvationarmy.org.au::395705f2-a15c-40fb-87d5-b2cda3f30c38" providerId="AD" clId="Web-{3E8A7955-56A1-32B8-9752-1F0E7E459327}" dt="2026-05-28T22:35:23.577" v="33"/>
          <ac:grpSpMkLst>
            <pc:docMk/>
            <pc:sldMk cId="0" sldId="275"/>
            <ac:grpSpMk id="3" creationId="{00000000-0000-0000-0000-000000000000}"/>
          </ac:grpSpMkLst>
        </pc:grpChg>
        <pc:grpChg chg="del mod">
          <ac:chgData name="Claire Hill" userId="S::claire.hill@salvationarmy.org.au::395705f2-a15c-40fb-87d5-b2cda3f30c38" providerId="AD" clId="Web-{3E8A7955-56A1-32B8-9752-1F0E7E459327}" dt="2026-05-28T22:35:20.718" v="31"/>
          <ac:grpSpMkLst>
            <pc:docMk/>
            <pc:sldMk cId="0" sldId="275"/>
            <ac:grpSpMk id="6" creationId="{00000000-0000-0000-0000-000000000000}"/>
          </ac:grpSpMkLst>
        </pc:grpChg>
        <pc:grpChg chg="del mod">
          <ac:chgData name="Claire Hill" userId="S::claire.hill@salvationarmy.org.au::395705f2-a15c-40fb-87d5-b2cda3f30c38" providerId="AD" clId="Web-{3E8A7955-56A1-32B8-9752-1F0E7E459327}" dt="2026-05-28T22:35:22.280" v="32"/>
          <ac:grpSpMkLst>
            <pc:docMk/>
            <pc:sldMk cId="0" sldId="275"/>
            <ac:grpSpMk id="9" creationId="{00000000-0000-0000-0000-000000000000}"/>
          </ac:grpSpMkLst>
        </pc:grpChg>
        <pc:grpChg chg="mod">
          <ac:chgData name="Claire Hill" userId="S::claire.hill@salvationarmy.org.au::395705f2-a15c-40fb-87d5-b2cda3f30c38" providerId="AD" clId="Web-{3E8A7955-56A1-32B8-9752-1F0E7E459327}" dt="2026-05-28T22:33:21.968" v="8" actId="1076"/>
          <ac:grpSpMkLst>
            <pc:docMk/>
            <pc:sldMk cId="0" sldId="275"/>
            <ac:grpSpMk id="12" creationId="{00000000-0000-0000-0000-000000000000}"/>
          </ac:grpSpMkLst>
        </pc:grpChg>
        <pc:grpChg chg="add">
          <ac:chgData name="Claire Hill" userId="S::claire.hill@salvationarmy.org.au::395705f2-a15c-40fb-87d5-b2cda3f30c38" providerId="AD" clId="Web-{3E8A7955-56A1-32B8-9752-1F0E7E459327}" dt="2026-05-28T22:35:14.577" v="30"/>
          <ac:grpSpMkLst>
            <pc:docMk/>
            <pc:sldMk cId="0" sldId="275"/>
            <ac:grpSpMk id="20" creationId="{A9E2285E-49B9-7C8C-52F6-ECFDEF97BE5E}"/>
          </ac:grpSpMkLst>
        </pc:grpChg>
        <pc:picChg chg="add del mod">
          <ac:chgData name="Claire Hill" userId="S::claire.hill@salvationarmy.org.au::395705f2-a15c-40fb-87d5-b2cda3f30c38" providerId="AD" clId="Web-{3E8A7955-56A1-32B8-9752-1F0E7E459327}" dt="2026-05-28T22:32:47.061" v="2"/>
          <ac:picMkLst>
            <pc:docMk/>
            <pc:sldMk cId="0" sldId="275"/>
            <ac:picMk id="15" creationId="{28400E01-73C8-CB27-74B1-9A32CC7265C1}"/>
          </ac:picMkLst>
        </pc:picChg>
        <pc:picChg chg="add mod">
          <ac:chgData name="Claire Hill" userId="S::claire.hill@salvationarmy.org.au::395705f2-a15c-40fb-87d5-b2cda3f30c38" providerId="AD" clId="Web-{3E8A7955-56A1-32B8-9752-1F0E7E459327}" dt="2026-05-28T22:34:49.015" v="24" actId="1076"/>
          <ac:picMkLst>
            <pc:docMk/>
            <pc:sldMk cId="0" sldId="275"/>
            <ac:picMk id="16" creationId="{4610062D-252F-C23E-80AD-D50B549DCD56}"/>
          </ac:picMkLst>
        </pc:picChg>
      </pc:sldChg>
      <pc:sldChg chg="del">
        <pc:chgData name="Claire Hill" userId="S::claire.hill@salvationarmy.org.au::395705f2-a15c-40fb-87d5-b2cda3f30c38" providerId="AD" clId="Web-{3E8A7955-56A1-32B8-9752-1F0E7E459327}" dt="2026-05-28T22:36:38.015" v="50"/>
        <pc:sldMkLst>
          <pc:docMk/>
          <pc:sldMk cId="0" sldId="276"/>
        </pc:sldMkLst>
      </pc:sldChg>
      <pc:sldChg chg="del">
        <pc:chgData name="Claire Hill" userId="S::claire.hill@salvationarmy.org.au::395705f2-a15c-40fb-87d5-b2cda3f30c38" providerId="AD" clId="Web-{3E8A7955-56A1-32B8-9752-1F0E7E459327}" dt="2026-05-28T22:36:35.734" v="49"/>
        <pc:sldMkLst>
          <pc:docMk/>
          <pc:sldMk cId="0" sldId="277"/>
        </pc:sldMkLst>
      </pc:sldChg>
      <pc:sldChg chg="del">
        <pc:chgData name="Claire Hill" userId="S::claire.hill@salvationarmy.org.au::395705f2-a15c-40fb-87d5-b2cda3f30c38" providerId="AD" clId="Web-{3E8A7955-56A1-32B8-9752-1F0E7E459327}" dt="2026-05-28T22:36:34.531" v="48"/>
        <pc:sldMkLst>
          <pc:docMk/>
          <pc:sldMk cId="0" sldId="278"/>
        </pc:sldMkLst>
      </pc:sldChg>
      <pc:sldChg chg="del">
        <pc:chgData name="Claire Hill" userId="S::claire.hill@salvationarmy.org.au::395705f2-a15c-40fb-87d5-b2cda3f30c38" providerId="AD" clId="Web-{3E8A7955-56A1-32B8-9752-1F0E7E459327}" dt="2026-05-28T22:36:32.296" v="47"/>
        <pc:sldMkLst>
          <pc:docMk/>
          <pc:sldMk cId="0" sldId="279"/>
        </pc:sldMkLst>
      </pc:sldChg>
      <pc:sldChg chg="modSp">
        <pc:chgData name="Claire Hill" userId="S::claire.hill@salvationarmy.org.au::395705f2-a15c-40fb-87d5-b2cda3f30c38" providerId="AD" clId="Web-{3E8A7955-56A1-32B8-9752-1F0E7E459327}" dt="2026-05-28T22:36:30.124" v="46" actId="1076"/>
        <pc:sldMkLst>
          <pc:docMk/>
          <pc:sldMk cId="0" sldId="280"/>
        </pc:sldMkLst>
        <pc:spChg chg="mod">
          <ac:chgData name="Claire Hill" userId="S::claire.hill@salvationarmy.org.au::395705f2-a15c-40fb-87d5-b2cda3f30c38" providerId="AD" clId="Web-{3E8A7955-56A1-32B8-9752-1F0E7E459327}" dt="2026-05-28T22:36:30.124" v="46" actId="1076"/>
          <ac:spMkLst>
            <pc:docMk/>
            <pc:sldMk cId="0" sldId="280"/>
            <ac:spMk id="2" creationId="{00000000-0000-0000-0000-000000000000}"/>
          </ac:spMkLst>
        </pc:spChg>
      </pc:sldChg>
      <pc:sldChg chg="del">
        <pc:chgData name="Claire Hill" userId="S::claire.hill@salvationarmy.org.au::395705f2-a15c-40fb-87d5-b2cda3f30c38" providerId="AD" clId="Web-{3E8A7955-56A1-32B8-9752-1F0E7E459327}" dt="2026-05-28T22:41:53.532" v="70"/>
        <pc:sldMkLst>
          <pc:docMk/>
          <pc:sldMk cId="0" sldId="282"/>
        </pc:sldMkLst>
      </pc:sldChg>
      <pc:sldChg chg="addSp modSp">
        <pc:chgData name="Claire Hill" userId="S::claire.hill@salvationarmy.org.au::395705f2-a15c-40fb-87d5-b2cda3f30c38" providerId="AD" clId="Web-{3E8A7955-56A1-32B8-9752-1F0E7E459327}" dt="2026-05-28T22:42:22.579" v="76" actId="14100"/>
        <pc:sldMkLst>
          <pc:docMk/>
          <pc:sldMk cId="0" sldId="283"/>
        </pc:sldMkLst>
        <pc:grpChg chg="mod">
          <ac:chgData name="Claire Hill" userId="S::claire.hill@salvationarmy.org.au::395705f2-a15c-40fb-87d5-b2cda3f30c38" providerId="AD" clId="Web-{3E8A7955-56A1-32B8-9752-1F0E7E459327}" dt="2026-05-28T22:42:22.579" v="76" actId="14100"/>
          <ac:grpSpMkLst>
            <pc:docMk/>
            <pc:sldMk cId="0" sldId="283"/>
            <ac:grpSpMk id="3" creationId="{00000000-0000-0000-0000-000000000000}"/>
          </ac:grpSpMkLst>
        </pc:grpChg>
        <pc:grpChg chg="mod">
          <ac:chgData name="Claire Hill" userId="S::claire.hill@salvationarmy.org.au::395705f2-a15c-40fb-87d5-b2cda3f30c38" providerId="AD" clId="Web-{3E8A7955-56A1-32B8-9752-1F0E7E459327}" dt="2026-05-28T22:42:14.282" v="75" actId="14100"/>
          <ac:grpSpMkLst>
            <pc:docMk/>
            <pc:sldMk cId="0" sldId="283"/>
            <ac:grpSpMk id="6" creationId="{00000000-0000-0000-0000-000000000000}"/>
          </ac:grpSpMkLst>
        </pc:grpChg>
        <pc:grpChg chg="add mod">
          <ac:chgData name="Claire Hill" userId="S::claire.hill@salvationarmy.org.au::395705f2-a15c-40fb-87d5-b2cda3f30c38" providerId="AD" clId="Web-{3E8A7955-56A1-32B8-9752-1F0E7E459327}" dt="2026-05-28T22:42:09.391" v="74" actId="14100"/>
          <ac:grpSpMkLst>
            <pc:docMk/>
            <pc:sldMk cId="0" sldId="283"/>
            <ac:grpSpMk id="9" creationId="{4FA5B81F-7019-86FC-0B54-9B2B6B6648E6}"/>
          </ac:grpSpMkLst>
        </pc:grpChg>
      </pc:sldChg>
      <pc:sldChg chg="modSp">
        <pc:chgData name="Claire Hill" userId="S::claire.hill@salvationarmy.org.au::395705f2-a15c-40fb-87d5-b2cda3f30c38" providerId="AD" clId="Web-{3E8A7955-56A1-32B8-9752-1F0E7E459327}" dt="2026-05-28T22:42:45.657" v="79" actId="14100"/>
        <pc:sldMkLst>
          <pc:docMk/>
          <pc:sldMk cId="0" sldId="284"/>
        </pc:sldMkLst>
        <pc:grpChg chg="mod">
          <ac:chgData name="Claire Hill" userId="S::claire.hill@salvationarmy.org.au::395705f2-a15c-40fb-87d5-b2cda3f30c38" providerId="AD" clId="Web-{3E8A7955-56A1-32B8-9752-1F0E7E459327}" dt="2026-05-28T22:42:45.657" v="79" actId="14100"/>
          <ac:grpSpMkLst>
            <pc:docMk/>
            <pc:sldMk cId="0" sldId="284"/>
            <ac:grpSpMk id="3" creationId="{00000000-0000-0000-0000-000000000000}"/>
          </ac:grpSpMkLst>
        </pc:grpChg>
      </pc:sldChg>
      <pc:sldChg chg="addSp delSp modSp add del replId">
        <pc:chgData name="Claire Hill" userId="S::claire.hill@salvationarmy.org.au::395705f2-a15c-40fb-87d5-b2cda3f30c38" providerId="AD" clId="Web-{3E8A7955-56A1-32B8-9752-1F0E7E459327}" dt="2026-05-28T22:37:21.093" v="58"/>
        <pc:sldMkLst>
          <pc:docMk/>
          <pc:sldMk cId="289288473" sldId="287"/>
        </pc:sldMkLst>
        <pc:spChg chg="del topLvl">
          <ac:chgData name="Claire Hill" userId="S::claire.hill@salvationarmy.org.au::395705f2-a15c-40fb-87d5-b2cda3f30c38" providerId="AD" clId="Web-{3E8A7955-56A1-32B8-9752-1F0E7E459327}" dt="2026-05-28T22:35:01.327" v="29"/>
          <ac:spMkLst>
            <pc:docMk/>
            <pc:sldMk cId="289288473" sldId="287"/>
            <ac:spMk id="7" creationId="{95CF1C5E-3E10-A11D-D5F9-C6095EDA4B67}"/>
          </ac:spMkLst>
        </pc:spChg>
        <pc:spChg chg="topLvl">
          <ac:chgData name="Claire Hill" userId="S::claire.hill@salvationarmy.org.au::395705f2-a15c-40fb-87d5-b2cda3f30c38" providerId="AD" clId="Web-{3E8A7955-56A1-32B8-9752-1F0E7E459327}" dt="2026-05-28T22:35:01.327" v="29"/>
          <ac:spMkLst>
            <pc:docMk/>
            <pc:sldMk cId="289288473" sldId="287"/>
            <ac:spMk id="8" creationId="{F406839A-D4E6-0AEC-7938-08C215F24426}"/>
          </ac:spMkLst>
        </pc:spChg>
        <pc:grpChg chg="del">
          <ac:chgData name="Claire Hill" userId="S::claire.hill@salvationarmy.org.au::395705f2-a15c-40fb-87d5-b2cda3f30c38" providerId="AD" clId="Web-{3E8A7955-56A1-32B8-9752-1F0E7E459327}" dt="2026-05-28T22:34:59.843" v="28"/>
          <ac:grpSpMkLst>
            <pc:docMk/>
            <pc:sldMk cId="289288473" sldId="287"/>
            <ac:grpSpMk id="3" creationId="{4F856C37-3FA2-FD03-BEAF-2E1991C3ED6B}"/>
          </ac:grpSpMkLst>
        </pc:grpChg>
        <pc:grpChg chg="del">
          <ac:chgData name="Claire Hill" userId="S::claire.hill@salvationarmy.org.au::395705f2-a15c-40fb-87d5-b2cda3f30c38" providerId="AD" clId="Web-{3E8A7955-56A1-32B8-9752-1F0E7E459327}" dt="2026-05-28T22:35:01.327" v="29"/>
          <ac:grpSpMkLst>
            <pc:docMk/>
            <pc:sldMk cId="289288473" sldId="287"/>
            <ac:grpSpMk id="6" creationId="{446FF1A2-DDB4-0407-E27C-03BDDBFA3BCA}"/>
          </ac:grpSpMkLst>
        </pc:grpChg>
        <pc:grpChg chg="del">
          <ac:chgData name="Claire Hill" userId="S::claire.hill@salvationarmy.org.au::395705f2-a15c-40fb-87d5-b2cda3f30c38" providerId="AD" clId="Web-{3E8A7955-56A1-32B8-9752-1F0E7E459327}" dt="2026-05-28T22:34:58.546" v="27"/>
          <ac:grpSpMkLst>
            <pc:docMk/>
            <pc:sldMk cId="289288473" sldId="287"/>
            <ac:grpSpMk id="9" creationId="{F423FDC6-AAC3-80D3-C78A-0C2C44CEC581}"/>
          </ac:grpSpMkLst>
        </pc:grpChg>
        <pc:grpChg chg="add">
          <ac:chgData name="Claire Hill" userId="S::claire.hill@salvationarmy.org.au::395705f2-a15c-40fb-87d5-b2cda3f30c38" providerId="AD" clId="Web-{3E8A7955-56A1-32B8-9752-1F0E7E459327}" dt="2026-05-28T22:35:40.281" v="34"/>
          <ac:grpSpMkLst>
            <pc:docMk/>
            <pc:sldMk cId="289288473" sldId="287"/>
            <ac:grpSpMk id="18" creationId="{24D0A2A0-F8F2-FC4E-8AC8-FD24FD9C6D5F}"/>
          </ac:grpSpMkLst>
        </pc:grpChg>
        <pc:grpChg chg="add">
          <ac:chgData name="Claire Hill" userId="S::claire.hill@salvationarmy.org.au::395705f2-a15c-40fb-87d5-b2cda3f30c38" providerId="AD" clId="Web-{3E8A7955-56A1-32B8-9752-1F0E7E459327}" dt="2026-05-28T22:35:40.874" v="35"/>
          <ac:grpSpMkLst>
            <pc:docMk/>
            <pc:sldMk cId="289288473" sldId="287"/>
            <ac:grpSpMk id="22" creationId="{A318598E-952F-00DE-A15E-7E4F26FB2CEE}"/>
          </ac:grpSpMkLst>
        </pc:grpChg>
        <pc:grpChg chg="add mod">
          <ac:chgData name="Claire Hill" userId="S::claire.hill@salvationarmy.org.au::395705f2-a15c-40fb-87d5-b2cda3f30c38" providerId="AD" clId="Web-{3E8A7955-56A1-32B8-9752-1F0E7E459327}" dt="2026-05-28T22:35:55.406" v="37" actId="1076"/>
          <ac:grpSpMkLst>
            <pc:docMk/>
            <pc:sldMk cId="289288473" sldId="287"/>
            <ac:grpSpMk id="26" creationId="{5B98E1D2-AE7B-CB62-881F-0223F563BECA}"/>
          </ac:grpSpMkLst>
        </pc:grpChg>
      </pc:sldChg>
      <pc:sldChg chg="addSp modSp add replId">
        <pc:chgData name="Claire Hill" userId="S::claire.hill@salvationarmy.org.au::395705f2-a15c-40fb-87d5-b2cda3f30c38" providerId="AD" clId="Web-{3E8A7955-56A1-32B8-9752-1F0E7E459327}" dt="2026-05-28T22:37:17.609" v="57" actId="1076"/>
        <pc:sldMkLst>
          <pc:docMk/>
          <pc:sldMk cId="4290070275" sldId="288"/>
        </pc:sldMkLst>
        <pc:grpChg chg="add mod">
          <ac:chgData name="Claire Hill" userId="S::claire.hill@salvationarmy.org.au::395705f2-a15c-40fb-87d5-b2cda3f30c38" providerId="AD" clId="Web-{3E8A7955-56A1-32B8-9752-1F0E7E459327}" dt="2026-05-28T22:37:17.609" v="57" actId="1076"/>
          <ac:grpSpMkLst>
            <pc:docMk/>
            <pc:sldMk cId="4290070275" sldId="288"/>
            <ac:grpSpMk id="2" creationId="{B1FC291A-D822-101E-8BE2-424FE398CB8D}"/>
          </ac:grpSpMkLst>
        </pc:grpChg>
      </pc:sldChg>
      <pc:sldChg chg="add replId">
        <pc:chgData name="Claire Hill" userId="S::claire.hill@salvationarmy.org.au::395705f2-a15c-40fb-87d5-b2cda3f30c38" providerId="AD" clId="Web-{3E8A7955-56A1-32B8-9752-1F0E7E459327}" dt="2026-05-28T22:36:44.609" v="51"/>
        <pc:sldMkLst>
          <pc:docMk/>
          <pc:sldMk cId="2760647992" sldId="289"/>
        </pc:sldMkLst>
      </pc:sldChg>
      <pc:sldChg chg="delSp add replId">
        <pc:chgData name="Claire Hill" userId="S::claire.hill@salvationarmy.org.au::395705f2-a15c-40fb-87d5-b2cda3f30c38" providerId="AD" clId="Web-{3E8A7955-56A1-32B8-9752-1F0E7E459327}" dt="2026-05-28T22:37:04.421" v="55"/>
        <pc:sldMkLst>
          <pc:docMk/>
          <pc:sldMk cId="3609648688" sldId="290"/>
        </pc:sldMkLst>
        <pc:grpChg chg="del">
          <ac:chgData name="Claire Hill" userId="S::claire.hill@salvationarmy.org.au::395705f2-a15c-40fb-87d5-b2cda3f30c38" providerId="AD" clId="Web-{3E8A7955-56A1-32B8-9752-1F0E7E459327}" dt="2026-05-28T22:37:04.421" v="55"/>
          <ac:grpSpMkLst>
            <pc:docMk/>
            <pc:sldMk cId="3609648688" sldId="290"/>
            <ac:grpSpMk id="20" creationId="{8F3833D1-C668-DE38-5963-95EFF7551D0F}"/>
          </ac:grpSpMkLst>
        </pc:grpChg>
      </pc:sldChg>
      <pc:sldChg chg="addSp modSp add replId">
        <pc:chgData name="Claire Hill" userId="S::claire.hill@salvationarmy.org.au::395705f2-a15c-40fb-87d5-b2cda3f30c38" providerId="AD" clId="Web-{3E8A7955-56A1-32B8-9752-1F0E7E459327}" dt="2026-05-28T22:40:52.969" v="69" actId="1076"/>
        <pc:sldMkLst>
          <pc:docMk/>
          <pc:sldMk cId="3844054133" sldId="291"/>
        </pc:sldMkLst>
        <pc:grpChg chg="mod">
          <ac:chgData name="Claire Hill" userId="S::claire.hill@salvationarmy.org.au::395705f2-a15c-40fb-87d5-b2cda3f30c38" providerId="AD" clId="Web-{3E8A7955-56A1-32B8-9752-1F0E7E459327}" dt="2026-05-28T22:40:15.860" v="64" actId="14100"/>
          <ac:grpSpMkLst>
            <pc:docMk/>
            <pc:sldMk cId="3844054133" sldId="291"/>
            <ac:grpSpMk id="3" creationId="{D84C11F9-692B-CDD5-23EB-088C807D7E6A}"/>
          </ac:grpSpMkLst>
        </pc:grpChg>
        <pc:grpChg chg="add mod">
          <ac:chgData name="Claire Hill" userId="S::claire.hill@salvationarmy.org.au::395705f2-a15c-40fb-87d5-b2cda3f30c38" providerId="AD" clId="Web-{3E8A7955-56A1-32B8-9752-1F0E7E459327}" dt="2026-05-28T22:40:08.360" v="63" actId="14100"/>
          <ac:grpSpMkLst>
            <pc:docMk/>
            <pc:sldMk cId="3844054133" sldId="291"/>
            <ac:grpSpMk id="9" creationId="{8452381E-8E6E-9050-B8B1-5CE718679A84}"/>
          </ac:grpSpMkLst>
        </pc:grpChg>
        <pc:grpChg chg="add mod">
          <ac:chgData name="Claire Hill" userId="S::claire.hill@salvationarmy.org.au::395705f2-a15c-40fb-87d5-b2cda3f30c38" providerId="AD" clId="Web-{3E8A7955-56A1-32B8-9752-1F0E7E459327}" dt="2026-05-28T22:40:52.969" v="69" actId="1076"/>
          <ac:grpSpMkLst>
            <pc:docMk/>
            <pc:sldMk cId="3844054133" sldId="291"/>
            <ac:grpSpMk id="10" creationId="{5C7B186E-B8A8-5B97-E069-DE3A2DC7231C}"/>
          </ac:grpSpMkLst>
        </pc:grpChg>
      </pc:sldChg>
      <pc:sldChg chg="add replId">
        <pc:chgData name="Claire Hill" userId="S::claire.hill@salvationarmy.org.au::395705f2-a15c-40fb-87d5-b2cda3f30c38" providerId="AD" clId="Web-{3E8A7955-56A1-32B8-9752-1F0E7E459327}" dt="2026-05-28T22:40:42.078" v="67"/>
        <pc:sldMkLst>
          <pc:docMk/>
          <pc:sldMk cId="2487815960" sldId="292"/>
        </pc:sldMkLst>
      </pc:sldChg>
      <pc:sldChg chg="modSp add replId">
        <pc:chgData name="Claire Hill" userId="S::claire.hill@salvationarmy.org.au::395705f2-a15c-40fb-87d5-b2cda3f30c38" providerId="AD" clId="Web-{3E8A7955-56A1-32B8-9752-1F0E7E459327}" dt="2026-05-28T22:42:35.235" v="78" actId="14100"/>
        <pc:sldMkLst>
          <pc:docMk/>
          <pc:sldMk cId="160162172" sldId="293"/>
        </pc:sldMkLst>
        <pc:grpChg chg="mod">
          <ac:chgData name="Claire Hill" userId="S::claire.hill@salvationarmy.org.au::395705f2-a15c-40fb-87d5-b2cda3f30c38" providerId="AD" clId="Web-{3E8A7955-56A1-32B8-9752-1F0E7E459327}" dt="2026-05-28T22:42:29.516" v="77" actId="14100"/>
          <ac:grpSpMkLst>
            <pc:docMk/>
            <pc:sldMk cId="160162172" sldId="293"/>
            <ac:grpSpMk id="3" creationId="{E0154F56-3F40-09B0-AA6F-70E27A775142}"/>
          </ac:grpSpMkLst>
        </pc:grpChg>
        <pc:grpChg chg="mod">
          <ac:chgData name="Claire Hill" userId="S::claire.hill@salvationarmy.org.au::395705f2-a15c-40fb-87d5-b2cda3f30c38" providerId="AD" clId="Web-{3E8A7955-56A1-32B8-9752-1F0E7E459327}" dt="2026-05-28T22:42:35.235" v="78" actId="14100"/>
          <ac:grpSpMkLst>
            <pc:docMk/>
            <pc:sldMk cId="160162172" sldId="293"/>
            <ac:grpSpMk id="6" creationId="{5FEB53CF-C058-4647-95B4-54BFF0014273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656537" y="4022396"/>
            <a:ext cx="3621063" cy="21287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588"/>
              </a:lnSpc>
              <a:spcBef>
                <a:spcPct val="0"/>
              </a:spcBef>
            </a:pPr>
            <a:r>
              <a:rPr lang="en-US" sz="11849" b="1" dirty="0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ONE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77406" y="1028700"/>
            <a:ext cx="12333188" cy="8229600"/>
          </a:xfrm>
          <a:custGeom>
            <a:avLst/>
            <a:gdLst/>
            <a:ahLst/>
            <a:cxnLst/>
            <a:rect l="l" t="t" r="r" b="b"/>
            <a:pathLst>
              <a:path w="12333188" h="8229600">
                <a:moveTo>
                  <a:pt x="0" y="0"/>
                </a:moveTo>
                <a:lnTo>
                  <a:pt x="12333188" y="0"/>
                </a:lnTo>
                <a:lnTo>
                  <a:pt x="1233318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grpSp>
        <p:nvGrpSpPr>
          <p:cNvPr id="3" name="Group 3"/>
          <p:cNvGrpSpPr/>
          <p:nvPr/>
        </p:nvGrpSpPr>
        <p:grpSpPr>
          <a:xfrm>
            <a:off x="2977406" y="1884939"/>
            <a:ext cx="4719091" cy="5790972"/>
            <a:chOff x="0" y="0"/>
            <a:chExt cx="662355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62355" cy="812800"/>
            </a:xfrm>
            <a:custGeom>
              <a:avLst/>
              <a:gdLst/>
              <a:ahLst/>
              <a:cxnLst/>
              <a:rect l="l" t="t" r="r" b="b"/>
              <a:pathLst>
                <a:path w="662355" h="812800">
                  <a:moveTo>
                    <a:pt x="331177" y="0"/>
                  </a:moveTo>
                  <a:cubicBezTo>
                    <a:pt x="148273" y="0"/>
                    <a:pt x="0" y="181951"/>
                    <a:pt x="0" y="406400"/>
                  </a:cubicBezTo>
                  <a:cubicBezTo>
                    <a:pt x="0" y="630849"/>
                    <a:pt x="148273" y="812800"/>
                    <a:pt x="331177" y="812800"/>
                  </a:cubicBezTo>
                  <a:cubicBezTo>
                    <a:pt x="514082" y="812800"/>
                    <a:pt x="662355" y="630849"/>
                    <a:pt x="662355" y="406400"/>
                  </a:cubicBezTo>
                  <a:cubicBezTo>
                    <a:pt x="662355" y="181951"/>
                    <a:pt x="514082" y="0"/>
                    <a:pt x="331177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62096" y="38100"/>
              <a:ext cx="538163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 rot="-4874153">
            <a:off x="9719470" y="1209432"/>
            <a:ext cx="5790972" cy="5734033"/>
            <a:chOff x="0" y="0"/>
            <a:chExt cx="812800" cy="80480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04808"/>
            </a:xfrm>
            <a:custGeom>
              <a:avLst/>
              <a:gdLst/>
              <a:ahLst/>
              <a:cxnLst/>
              <a:rect l="l" t="t" r="r" b="b"/>
              <a:pathLst>
                <a:path w="812800" h="804808">
                  <a:moveTo>
                    <a:pt x="406400" y="0"/>
                  </a:moveTo>
                  <a:cubicBezTo>
                    <a:pt x="181951" y="0"/>
                    <a:pt x="0" y="180162"/>
                    <a:pt x="0" y="402404"/>
                  </a:cubicBezTo>
                  <a:cubicBezTo>
                    <a:pt x="0" y="624646"/>
                    <a:pt x="181951" y="804808"/>
                    <a:pt x="406400" y="804808"/>
                  </a:cubicBezTo>
                  <a:cubicBezTo>
                    <a:pt x="630849" y="804808"/>
                    <a:pt x="812800" y="624646"/>
                    <a:pt x="812800" y="402404"/>
                  </a:cubicBezTo>
                  <a:cubicBezTo>
                    <a:pt x="812800" y="180162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37351"/>
              <a:ext cx="660400" cy="6920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2270728" y="4504494"/>
            <a:ext cx="4059472" cy="3502919"/>
            <a:chOff x="0" y="0"/>
            <a:chExt cx="569773" cy="49165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69773" cy="491657"/>
            </a:xfrm>
            <a:custGeom>
              <a:avLst/>
              <a:gdLst/>
              <a:ahLst/>
              <a:cxnLst/>
              <a:rect l="l" t="t" r="r" b="b"/>
              <a:pathLst>
                <a:path w="569773" h="491657">
                  <a:moveTo>
                    <a:pt x="284886" y="0"/>
                  </a:moveTo>
                  <a:cubicBezTo>
                    <a:pt x="127548" y="0"/>
                    <a:pt x="0" y="110061"/>
                    <a:pt x="0" y="245829"/>
                  </a:cubicBezTo>
                  <a:cubicBezTo>
                    <a:pt x="0" y="381596"/>
                    <a:pt x="127548" y="491657"/>
                    <a:pt x="284886" y="491657"/>
                  </a:cubicBezTo>
                  <a:cubicBezTo>
                    <a:pt x="442225" y="491657"/>
                    <a:pt x="569773" y="381596"/>
                    <a:pt x="569773" y="245829"/>
                  </a:cubicBezTo>
                  <a:cubicBezTo>
                    <a:pt x="569773" y="110061"/>
                    <a:pt x="442225" y="0"/>
                    <a:pt x="284886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53416" y="7993"/>
              <a:ext cx="462940" cy="43757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77406" y="1028700"/>
            <a:ext cx="12333188" cy="8229600"/>
          </a:xfrm>
          <a:custGeom>
            <a:avLst/>
            <a:gdLst/>
            <a:ahLst/>
            <a:cxnLst/>
            <a:rect l="l" t="t" r="r" b="b"/>
            <a:pathLst>
              <a:path w="12333188" h="8229600">
                <a:moveTo>
                  <a:pt x="0" y="0"/>
                </a:moveTo>
                <a:lnTo>
                  <a:pt x="12333188" y="0"/>
                </a:lnTo>
                <a:lnTo>
                  <a:pt x="1233318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047306" y="4022396"/>
            <a:ext cx="10193387" cy="20231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588"/>
              </a:lnSpc>
              <a:spcBef>
                <a:spcPct val="0"/>
              </a:spcBef>
            </a:pPr>
            <a:r>
              <a:rPr lang="en-US" sz="11849" b="1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The Colosseum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937994" y="4022396"/>
            <a:ext cx="5558805" cy="21287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588"/>
              </a:lnSpc>
              <a:spcBef>
                <a:spcPct val="0"/>
              </a:spcBef>
            </a:pPr>
            <a:r>
              <a:rPr lang="en-US" sz="11849" b="1" dirty="0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THREE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565105" y="1028700"/>
            <a:ext cx="13157791" cy="8229600"/>
          </a:xfrm>
          <a:custGeom>
            <a:avLst/>
            <a:gdLst/>
            <a:ahLst/>
            <a:cxnLst/>
            <a:rect l="l" t="t" r="r" b="b"/>
            <a:pathLst>
              <a:path w="13157791" h="8229600">
                <a:moveTo>
                  <a:pt x="0" y="0"/>
                </a:moveTo>
                <a:lnTo>
                  <a:pt x="13157790" y="0"/>
                </a:lnTo>
                <a:lnTo>
                  <a:pt x="1315779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grpSp>
        <p:nvGrpSpPr>
          <p:cNvPr id="3" name="Group 3"/>
          <p:cNvGrpSpPr/>
          <p:nvPr/>
        </p:nvGrpSpPr>
        <p:grpSpPr>
          <a:xfrm>
            <a:off x="3353028" y="4729658"/>
            <a:ext cx="6793093" cy="6793093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754377" y="4246906"/>
            <a:ext cx="6793093" cy="6793093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6370287" y="213439"/>
            <a:ext cx="6671321" cy="6671321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565105" y="1028700"/>
            <a:ext cx="13157791" cy="8229600"/>
          </a:xfrm>
          <a:custGeom>
            <a:avLst/>
            <a:gdLst/>
            <a:ahLst/>
            <a:cxnLst/>
            <a:rect l="l" t="t" r="r" b="b"/>
            <a:pathLst>
              <a:path w="13157791" h="8229600">
                <a:moveTo>
                  <a:pt x="0" y="0"/>
                </a:moveTo>
                <a:lnTo>
                  <a:pt x="13157790" y="0"/>
                </a:lnTo>
                <a:lnTo>
                  <a:pt x="1315779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grpSp>
        <p:nvGrpSpPr>
          <p:cNvPr id="3" name="Group 3"/>
          <p:cNvGrpSpPr/>
          <p:nvPr/>
        </p:nvGrpSpPr>
        <p:grpSpPr>
          <a:xfrm>
            <a:off x="6370287" y="213439"/>
            <a:ext cx="6671321" cy="6671321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3353028" y="4729658"/>
            <a:ext cx="6793093" cy="6793093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565105" y="1028700"/>
            <a:ext cx="13157791" cy="8229600"/>
          </a:xfrm>
          <a:custGeom>
            <a:avLst/>
            <a:gdLst/>
            <a:ahLst/>
            <a:cxnLst/>
            <a:rect l="l" t="t" r="r" b="b"/>
            <a:pathLst>
              <a:path w="13157791" h="8229600">
                <a:moveTo>
                  <a:pt x="0" y="0"/>
                </a:moveTo>
                <a:lnTo>
                  <a:pt x="13157790" y="0"/>
                </a:lnTo>
                <a:lnTo>
                  <a:pt x="1315779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grpSp>
        <p:nvGrpSpPr>
          <p:cNvPr id="3" name="Group 3"/>
          <p:cNvGrpSpPr/>
          <p:nvPr/>
        </p:nvGrpSpPr>
        <p:grpSpPr>
          <a:xfrm>
            <a:off x="6370287" y="213439"/>
            <a:ext cx="6671321" cy="6671321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565105" y="1028700"/>
            <a:ext cx="13157791" cy="8229600"/>
          </a:xfrm>
          <a:custGeom>
            <a:avLst/>
            <a:gdLst/>
            <a:ahLst/>
            <a:cxnLst/>
            <a:rect l="l" t="t" r="r" b="b"/>
            <a:pathLst>
              <a:path w="13157791" h="8229600">
                <a:moveTo>
                  <a:pt x="0" y="0"/>
                </a:moveTo>
                <a:lnTo>
                  <a:pt x="13157790" y="0"/>
                </a:lnTo>
                <a:lnTo>
                  <a:pt x="1315779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094161" y="4022396"/>
            <a:ext cx="14099679" cy="20231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588"/>
              </a:lnSpc>
              <a:spcBef>
                <a:spcPct val="0"/>
              </a:spcBef>
            </a:pPr>
            <a:r>
              <a:rPr lang="en-US" sz="11849" b="1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Sydney Opera House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44952" y="4022396"/>
            <a:ext cx="4413647" cy="21287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588"/>
              </a:lnSpc>
              <a:spcBef>
                <a:spcPct val="0"/>
              </a:spcBef>
            </a:pPr>
            <a:r>
              <a:rPr lang="en-US" sz="11849" b="1" dirty="0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FOUR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B80B33-2727-D42C-5F01-0EE6F62419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2789A12-47B2-AA9A-B0A7-4A3B6892EB37}"/>
              </a:ext>
            </a:extLst>
          </p:cNvPr>
          <p:cNvSpPr/>
          <p:nvPr/>
        </p:nvSpPr>
        <p:spPr>
          <a:xfrm>
            <a:off x="2977406" y="1028700"/>
            <a:ext cx="12333188" cy="8229600"/>
          </a:xfrm>
          <a:custGeom>
            <a:avLst/>
            <a:gdLst/>
            <a:ahLst/>
            <a:cxnLst/>
            <a:rect l="l" t="t" r="r" b="b"/>
            <a:pathLst>
              <a:path w="12333188" h="8229600">
                <a:moveTo>
                  <a:pt x="0" y="0"/>
                </a:moveTo>
                <a:lnTo>
                  <a:pt x="12333188" y="0"/>
                </a:lnTo>
                <a:lnTo>
                  <a:pt x="1233318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D84C11F9-692B-CDD5-23EB-088C807D7E6A}"/>
              </a:ext>
            </a:extLst>
          </p:cNvPr>
          <p:cNvGrpSpPr/>
          <p:nvPr/>
        </p:nvGrpSpPr>
        <p:grpSpPr>
          <a:xfrm>
            <a:off x="2122646" y="3694327"/>
            <a:ext cx="7473018" cy="5914477"/>
            <a:chOff x="0" y="0"/>
            <a:chExt cx="812800" cy="819457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C8F5E9AF-6D3B-B115-6911-AD5704845B18}"/>
                </a:ext>
              </a:extLst>
            </p:cNvPr>
            <p:cNvSpPr/>
            <p:nvPr/>
          </p:nvSpPr>
          <p:spPr>
            <a:xfrm>
              <a:off x="0" y="0"/>
              <a:ext cx="812800" cy="819457"/>
            </a:xfrm>
            <a:custGeom>
              <a:avLst/>
              <a:gdLst/>
              <a:ahLst/>
              <a:cxnLst/>
              <a:rect l="l" t="t" r="r" b="b"/>
              <a:pathLst>
                <a:path w="812800" h="819457">
                  <a:moveTo>
                    <a:pt x="406400" y="0"/>
                  </a:moveTo>
                  <a:cubicBezTo>
                    <a:pt x="181951" y="0"/>
                    <a:pt x="0" y="183442"/>
                    <a:pt x="0" y="409728"/>
                  </a:cubicBezTo>
                  <a:cubicBezTo>
                    <a:pt x="0" y="636015"/>
                    <a:pt x="181951" y="819457"/>
                    <a:pt x="406400" y="819457"/>
                  </a:cubicBezTo>
                  <a:cubicBezTo>
                    <a:pt x="630849" y="819457"/>
                    <a:pt x="812800" y="636015"/>
                    <a:pt x="812800" y="409728"/>
                  </a:cubicBezTo>
                  <a:cubicBezTo>
                    <a:pt x="812800" y="183442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1F939809-4421-E8C2-BD29-906D5B339743}"/>
                </a:ext>
              </a:extLst>
            </p:cNvPr>
            <p:cNvSpPr txBox="1"/>
            <p:nvPr/>
          </p:nvSpPr>
          <p:spPr>
            <a:xfrm>
              <a:off x="76200" y="38724"/>
              <a:ext cx="660400" cy="7039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3">
            <a:extLst>
              <a:ext uri="{FF2B5EF4-FFF2-40B4-BE49-F238E27FC236}">
                <a16:creationId xmlns:a16="http://schemas.microsoft.com/office/drawing/2014/main" id="{8452381E-8E6E-9050-B8B1-5CE718679A84}"/>
              </a:ext>
            </a:extLst>
          </p:cNvPr>
          <p:cNvGrpSpPr/>
          <p:nvPr/>
        </p:nvGrpSpPr>
        <p:grpSpPr>
          <a:xfrm>
            <a:off x="4120188" y="684790"/>
            <a:ext cx="6145103" cy="4458710"/>
            <a:chOff x="0" y="0"/>
            <a:chExt cx="812800" cy="812800"/>
          </a:xfrm>
        </p:grpSpPr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40C2EAC4-2914-CAAE-CCE2-AFB1E98819DE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8" name="TextBox 5">
              <a:extLst>
                <a:ext uri="{FF2B5EF4-FFF2-40B4-BE49-F238E27FC236}">
                  <a16:creationId xmlns:a16="http://schemas.microsoft.com/office/drawing/2014/main" id="{FD1F898C-4E23-8BCE-436B-2D0AD94B3537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3">
            <a:extLst>
              <a:ext uri="{FF2B5EF4-FFF2-40B4-BE49-F238E27FC236}">
                <a16:creationId xmlns:a16="http://schemas.microsoft.com/office/drawing/2014/main" id="{5C7B186E-B8A8-5B97-E069-DE3A2DC7231C}"/>
              </a:ext>
            </a:extLst>
          </p:cNvPr>
          <p:cNvGrpSpPr/>
          <p:nvPr/>
        </p:nvGrpSpPr>
        <p:grpSpPr>
          <a:xfrm>
            <a:off x="8654712" y="2221281"/>
            <a:ext cx="6145103" cy="4458710"/>
            <a:chOff x="0" y="0"/>
            <a:chExt cx="812800" cy="812800"/>
          </a:xfrm>
        </p:grpSpPr>
        <p:sp>
          <p:nvSpPr>
            <p:cNvPr id="11" name="Freeform 4">
              <a:extLst>
                <a:ext uri="{FF2B5EF4-FFF2-40B4-BE49-F238E27FC236}">
                  <a16:creationId xmlns:a16="http://schemas.microsoft.com/office/drawing/2014/main" id="{4816756A-CB85-77AA-9C00-D66FF0257F81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12" name="TextBox 5">
              <a:extLst>
                <a:ext uri="{FF2B5EF4-FFF2-40B4-BE49-F238E27FC236}">
                  <a16:creationId xmlns:a16="http://schemas.microsoft.com/office/drawing/2014/main" id="{6ECA3A94-2BEA-EB16-B7B8-78142DF30BDC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440541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AF6D8F-A484-A3AD-A328-42A5F50868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>
            <a:extLst>
              <a:ext uri="{FF2B5EF4-FFF2-40B4-BE49-F238E27FC236}">
                <a16:creationId xmlns:a16="http://schemas.microsoft.com/office/drawing/2014/main" id="{DD994495-8751-CD3F-EE43-D0B56ED8B2DC}"/>
              </a:ext>
            </a:extLst>
          </p:cNvPr>
          <p:cNvSpPr txBox="1"/>
          <p:nvPr/>
        </p:nvSpPr>
        <p:spPr>
          <a:xfrm>
            <a:off x="15970573" y="1428428"/>
            <a:ext cx="4651779" cy="6092519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</a:pPr>
            <a:endParaRPr/>
          </a:p>
        </p:txBody>
      </p:sp>
      <p:grpSp>
        <p:nvGrpSpPr>
          <p:cNvPr id="12" name="Group 12">
            <a:extLst>
              <a:ext uri="{FF2B5EF4-FFF2-40B4-BE49-F238E27FC236}">
                <a16:creationId xmlns:a16="http://schemas.microsoft.com/office/drawing/2014/main" id="{424FD797-7C55-8AD7-E5F7-1BE865A5DB27}"/>
              </a:ext>
            </a:extLst>
          </p:cNvPr>
          <p:cNvGrpSpPr/>
          <p:nvPr/>
        </p:nvGrpSpPr>
        <p:grpSpPr>
          <a:xfrm>
            <a:off x="6056548" y="9246255"/>
            <a:ext cx="5725266" cy="4509094"/>
            <a:chOff x="0" y="0"/>
            <a:chExt cx="812800" cy="640143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4C3781B4-D15B-322F-472F-8D8A0B9E7DC8}"/>
                </a:ext>
              </a:extLst>
            </p:cNvPr>
            <p:cNvSpPr/>
            <p:nvPr/>
          </p:nvSpPr>
          <p:spPr>
            <a:xfrm>
              <a:off x="0" y="0"/>
              <a:ext cx="812800" cy="640143"/>
            </a:xfrm>
            <a:custGeom>
              <a:avLst/>
              <a:gdLst/>
              <a:ahLst/>
              <a:cxnLst/>
              <a:rect l="l" t="t" r="r" b="b"/>
              <a:pathLst>
                <a:path w="812800" h="640143">
                  <a:moveTo>
                    <a:pt x="406400" y="0"/>
                  </a:moveTo>
                  <a:cubicBezTo>
                    <a:pt x="181951" y="0"/>
                    <a:pt x="0" y="143301"/>
                    <a:pt x="0" y="320072"/>
                  </a:cubicBezTo>
                  <a:cubicBezTo>
                    <a:pt x="0" y="496842"/>
                    <a:pt x="181951" y="640143"/>
                    <a:pt x="406400" y="640143"/>
                  </a:cubicBezTo>
                  <a:cubicBezTo>
                    <a:pt x="630849" y="640143"/>
                    <a:pt x="812800" y="496842"/>
                    <a:pt x="812800" y="320072"/>
                  </a:cubicBezTo>
                  <a:cubicBezTo>
                    <a:pt x="812800" y="14330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48922358-375A-6B55-750A-AC25AC02B24C}"/>
                </a:ext>
              </a:extLst>
            </p:cNvPr>
            <p:cNvSpPr txBox="1"/>
            <p:nvPr/>
          </p:nvSpPr>
          <p:spPr>
            <a:xfrm>
              <a:off x="76200" y="21913"/>
              <a:ext cx="660400" cy="5582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16" name="Picture 15" descr="A large red rock in the desert with Uluru in the background&#10;&#10;AI-generated content may be incorrect.">
            <a:extLst>
              <a:ext uri="{FF2B5EF4-FFF2-40B4-BE49-F238E27FC236}">
                <a16:creationId xmlns:a16="http://schemas.microsoft.com/office/drawing/2014/main" id="{80698012-37EB-893F-C936-AA0A52DF14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288" y="0"/>
            <a:ext cx="13716000" cy="10287000"/>
          </a:xfrm>
          <a:prstGeom prst="rect">
            <a:avLst/>
          </a:prstGeom>
        </p:spPr>
      </p:pic>
      <p:grpSp>
        <p:nvGrpSpPr>
          <p:cNvPr id="18" name="Group 3">
            <a:extLst>
              <a:ext uri="{FF2B5EF4-FFF2-40B4-BE49-F238E27FC236}">
                <a16:creationId xmlns:a16="http://schemas.microsoft.com/office/drawing/2014/main" id="{2284B2AA-2CFE-3C47-1F8C-B14FC8E39C0A}"/>
              </a:ext>
            </a:extLst>
          </p:cNvPr>
          <p:cNvGrpSpPr/>
          <p:nvPr/>
        </p:nvGrpSpPr>
        <p:grpSpPr>
          <a:xfrm>
            <a:off x="6370287" y="213439"/>
            <a:ext cx="6671321" cy="6671321"/>
            <a:chOff x="0" y="0"/>
            <a:chExt cx="812800" cy="812800"/>
          </a:xfrm>
        </p:grpSpPr>
        <p:sp>
          <p:nvSpPr>
            <p:cNvPr id="15" name="Freeform 4">
              <a:extLst>
                <a:ext uri="{FF2B5EF4-FFF2-40B4-BE49-F238E27FC236}">
                  <a16:creationId xmlns:a16="http://schemas.microsoft.com/office/drawing/2014/main" id="{F828D7B7-EBE1-9266-B007-68CEF8084C26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17" name="TextBox 5">
              <a:extLst>
                <a:ext uri="{FF2B5EF4-FFF2-40B4-BE49-F238E27FC236}">
                  <a16:creationId xmlns:a16="http://schemas.microsoft.com/office/drawing/2014/main" id="{DA8A0A14-4E5B-E6C2-ADBD-15FCAA903C1E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3">
            <a:extLst>
              <a:ext uri="{FF2B5EF4-FFF2-40B4-BE49-F238E27FC236}">
                <a16:creationId xmlns:a16="http://schemas.microsoft.com/office/drawing/2014/main" id="{EC7C2ABE-55D3-46B9-5D64-FD1D91BF66AB}"/>
              </a:ext>
            </a:extLst>
          </p:cNvPr>
          <p:cNvGrpSpPr/>
          <p:nvPr/>
        </p:nvGrpSpPr>
        <p:grpSpPr>
          <a:xfrm>
            <a:off x="6522687" y="365839"/>
            <a:ext cx="6671321" cy="6671321"/>
            <a:chOff x="0" y="0"/>
            <a:chExt cx="812800" cy="812800"/>
          </a:xfrm>
        </p:grpSpPr>
        <p:sp>
          <p:nvSpPr>
            <p:cNvPr id="20" name="Freeform 4">
              <a:extLst>
                <a:ext uri="{FF2B5EF4-FFF2-40B4-BE49-F238E27FC236}">
                  <a16:creationId xmlns:a16="http://schemas.microsoft.com/office/drawing/2014/main" id="{9E7B6DC9-3141-274E-AD40-3E42F22127EA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21" name="TextBox 5">
              <a:extLst>
                <a:ext uri="{FF2B5EF4-FFF2-40B4-BE49-F238E27FC236}">
                  <a16:creationId xmlns:a16="http://schemas.microsoft.com/office/drawing/2014/main" id="{343D7E57-6E17-CCE9-474F-335BA018E9F0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3">
            <a:extLst>
              <a:ext uri="{FF2B5EF4-FFF2-40B4-BE49-F238E27FC236}">
                <a16:creationId xmlns:a16="http://schemas.microsoft.com/office/drawing/2014/main" id="{B153B1FF-5859-67F2-D684-89A6AAC3EB6F}"/>
              </a:ext>
            </a:extLst>
          </p:cNvPr>
          <p:cNvGrpSpPr/>
          <p:nvPr/>
        </p:nvGrpSpPr>
        <p:grpSpPr>
          <a:xfrm>
            <a:off x="2922061" y="2930838"/>
            <a:ext cx="6793093" cy="6793093"/>
            <a:chOff x="0" y="0"/>
            <a:chExt cx="812800" cy="812800"/>
          </a:xfrm>
        </p:grpSpPr>
        <p:sp>
          <p:nvSpPr>
            <p:cNvPr id="24" name="Freeform 4">
              <a:extLst>
                <a:ext uri="{FF2B5EF4-FFF2-40B4-BE49-F238E27FC236}">
                  <a16:creationId xmlns:a16="http://schemas.microsoft.com/office/drawing/2014/main" id="{CBA9E98D-A246-DD71-9B84-B1284F104DF3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25" name="TextBox 5">
              <a:extLst>
                <a:ext uri="{FF2B5EF4-FFF2-40B4-BE49-F238E27FC236}">
                  <a16:creationId xmlns:a16="http://schemas.microsoft.com/office/drawing/2014/main" id="{6B15B68E-3A5F-F976-8DAB-492665D6D151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" name="Group 3">
            <a:extLst>
              <a:ext uri="{FF2B5EF4-FFF2-40B4-BE49-F238E27FC236}">
                <a16:creationId xmlns:a16="http://schemas.microsoft.com/office/drawing/2014/main" id="{B1FC291A-D822-101E-8BE2-424FE398CB8D}"/>
              </a:ext>
            </a:extLst>
          </p:cNvPr>
          <p:cNvGrpSpPr/>
          <p:nvPr/>
        </p:nvGrpSpPr>
        <p:grpSpPr>
          <a:xfrm>
            <a:off x="7943765" y="3474231"/>
            <a:ext cx="6793093" cy="6793093"/>
            <a:chOff x="0" y="0"/>
            <a:chExt cx="812800" cy="812800"/>
          </a:xfrm>
        </p:grpSpPr>
        <p:sp>
          <p:nvSpPr>
            <p:cNvPr id="3" name="Freeform 4">
              <a:extLst>
                <a:ext uri="{FF2B5EF4-FFF2-40B4-BE49-F238E27FC236}">
                  <a16:creationId xmlns:a16="http://schemas.microsoft.com/office/drawing/2014/main" id="{5475BC45-256C-32B1-AC59-C6A727B6A04D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4" name="TextBox 5">
              <a:extLst>
                <a:ext uri="{FF2B5EF4-FFF2-40B4-BE49-F238E27FC236}">
                  <a16:creationId xmlns:a16="http://schemas.microsoft.com/office/drawing/2014/main" id="{C4F6CA39-9A04-1FF9-2CDD-20C1F4707072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2900702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BDFAC-F532-7A39-1D03-DBF748BDE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8">
            <a:extLst>
              <a:ext uri="{FF2B5EF4-FFF2-40B4-BE49-F238E27FC236}">
                <a16:creationId xmlns:a16="http://schemas.microsoft.com/office/drawing/2014/main" id="{76155A5E-F07E-EB22-3E80-DEF78624BE81}"/>
              </a:ext>
            </a:extLst>
          </p:cNvPr>
          <p:cNvSpPr txBox="1"/>
          <p:nvPr/>
        </p:nvSpPr>
        <p:spPr>
          <a:xfrm>
            <a:off x="15970573" y="1428428"/>
            <a:ext cx="4651779" cy="6092519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</a:pPr>
            <a:endParaRPr/>
          </a:p>
        </p:txBody>
      </p:sp>
      <p:grpSp>
        <p:nvGrpSpPr>
          <p:cNvPr id="12" name="Group 12">
            <a:extLst>
              <a:ext uri="{FF2B5EF4-FFF2-40B4-BE49-F238E27FC236}">
                <a16:creationId xmlns:a16="http://schemas.microsoft.com/office/drawing/2014/main" id="{CA4043EE-96C0-6A33-497F-08A072D14A9C}"/>
              </a:ext>
            </a:extLst>
          </p:cNvPr>
          <p:cNvGrpSpPr/>
          <p:nvPr/>
        </p:nvGrpSpPr>
        <p:grpSpPr>
          <a:xfrm>
            <a:off x="6056548" y="9246255"/>
            <a:ext cx="5725266" cy="4509094"/>
            <a:chOff x="0" y="0"/>
            <a:chExt cx="812800" cy="640143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9E19DA93-9246-0CCE-A1FF-ABFCF81F7FAC}"/>
                </a:ext>
              </a:extLst>
            </p:cNvPr>
            <p:cNvSpPr/>
            <p:nvPr/>
          </p:nvSpPr>
          <p:spPr>
            <a:xfrm>
              <a:off x="0" y="0"/>
              <a:ext cx="812800" cy="640143"/>
            </a:xfrm>
            <a:custGeom>
              <a:avLst/>
              <a:gdLst/>
              <a:ahLst/>
              <a:cxnLst/>
              <a:rect l="l" t="t" r="r" b="b"/>
              <a:pathLst>
                <a:path w="812800" h="640143">
                  <a:moveTo>
                    <a:pt x="406400" y="0"/>
                  </a:moveTo>
                  <a:cubicBezTo>
                    <a:pt x="181951" y="0"/>
                    <a:pt x="0" y="143301"/>
                    <a:pt x="0" y="320072"/>
                  </a:cubicBezTo>
                  <a:cubicBezTo>
                    <a:pt x="0" y="496842"/>
                    <a:pt x="181951" y="640143"/>
                    <a:pt x="406400" y="640143"/>
                  </a:cubicBezTo>
                  <a:cubicBezTo>
                    <a:pt x="630849" y="640143"/>
                    <a:pt x="812800" y="496842"/>
                    <a:pt x="812800" y="320072"/>
                  </a:cubicBezTo>
                  <a:cubicBezTo>
                    <a:pt x="812800" y="14330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69BE9E3E-7EA9-5E68-8694-7A538C6F28D8}"/>
                </a:ext>
              </a:extLst>
            </p:cNvPr>
            <p:cNvSpPr txBox="1"/>
            <p:nvPr/>
          </p:nvSpPr>
          <p:spPr>
            <a:xfrm>
              <a:off x="76200" y="21913"/>
              <a:ext cx="660400" cy="5582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16" name="Picture 15" descr="A large red rock in the desert with Uluru in the background&#10;&#10;AI-generated content may be incorrect.">
            <a:extLst>
              <a:ext uri="{FF2B5EF4-FFF2-40B4-BE49-F238E27FC236}">
                <a16:creationId xmlns:a16="http://schemas.microsoft.com/office/drawing/2014/main" id="{7FF6FAE8-9811-25E6-3D00-4C151CCC1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288" y="0"/>
            <a:ext cx="13716000" cy="10287000"/>
          </a:xfrm>
          <a:prstGeom prst="rect">
            <a:avLst/>
          </a:prstGeom>
        </p:spPr>
      </p:pic>
      <p:grpSp>
        <p:nvGrpSpPr>
          <p:cNvPr id="18" name="Group 3">
            <a:extLst>
              <a:ext uri="{FF2B5EF4-FFF2-40B4-BE49-F238E27FC236}">
                <a16:creationId xmlns:a16="http://schemas.microsoft.com/office/drawing/2014/main" id="{1B28C88E-9FB1-473B-FAE4-1D00765F580B}"/>
              </a:ext>
            </a:extLst>
          </p:cNvPr>
          <p:cNvGrpSpPr/>
          <p:nvPr/>
        </p:nvGrpSpPr>
        <p:grpSpPr>
          <a:xfrm>
            <a:off x="6370287" y="213439"/>
            <a:ext cx="6671321" cy="6671321"/>
            <a:chOff x="0" y="0"/>
            <a:chExt cx="812800" cy="812800"/>
          </a:xfrm>
        </p:grpSpPr>
        <p:sp>
          <p:nvSpPr>
            <p:cNvPr id="15" name="Freeform 4">
              <a:extLst>
                <a:ext uri="{FF2B5EF4-FFF2-40B4-BE49-F238E27FC236}">
                  <a16:creationId xmlns:a16="http://schemas.microsoft.com/office/drawing/2014/main" id="{5B120467-9B57-5813-754B-C86767F240CE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17" name="TextBox 5">
              <a:extLst>
                <a:ext uri="{FF2B5EF4-FFF2-40B4-BE49-F238E27FC236}">
                  <a16:creationId xmlns:a16="http://schemas.microsoft.com/office/drawing/2014/main" id="{C1133B88-BE90-E68E-9816-A844AC6D85B1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3">
            <a:extLst>
              <a:ext uri="{FF2B5EF4-FFF2-40B4-BE49-F238E27FC236}">
                <a16:creationId xmlns:a16="http://schemas.microsoft.com/office/drawing/2014/main" id="{40C2F933-5E35-C8AC-5CEB-702AA7671BBF}"/>
              </a:ext>
            </a:extLst>
          </p:cNvPr>
          <p:cNvGrpSpPr/>
          <p:nvPr/>
        </p:nvGrpSpPr>
        <p:grpSpPr>
          <a:xfrm>
            <a:off x="6522687" y="365839"/>
            <a:ext cx="6671321" cy="6671321"/>
            <a:chOff x="0" y="0"/>
            <a:chExt cx="812800" cy="812800"/>
          </a:xfrm>
        </p:grpSpPr>
        <p:sp>
          <p:nvSpPr>
            <p:cNvPr id="20" name="Freeform 4">
              <a:extLst>
                <a:ext uri="{FF2B5EF4-FFF2-40B4-BE49-F238E27FC236}">
                  <a16:creationId xmlns:a16="http://schemas.microsoft.com/office/drawing/2014/main" id="{1D9F2564-B6A1-B7AC-D398-09B08DAB04DD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21" name="TextBox 5">
              <a:extLst>
                <a:ext uri="{FF2B5EF4-FFF2-40B4-BE49-F238E27FC236}">
                  <a16:creationId xmlns:a16="http://schemas.microsoft.com/office/drawing/2014/main" id="{8455E623-548B-E14A-E2E9-A4A4EE216F9C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3">
            <a:extLst>
              <a:ext uri="{FF2B5EF4-FFF2-40B4-BE49-F238E27FC236}">
                <a16:creationId xmlns:a16="http://schemas.microsoft.com/office/drawing/2014/main" id="{B681223C-62C8-93C3-792E-CCC17D48AFEB}"/>
              </a:ext>
            </a:extLst>
          </p:cNvPr>
          <p:cNvGrpSpPr/>
          <p:nvPr/>
        </p:nvGrpSpPr>
        <p:grpSpPr>
          <a:xfrm>
            <a:off x="2922061" y="2930838"/>
            <a:ext cx="6793093" cy="6793093"/>
            <a:chOff x="0" y="0"/>
            <a:chExt cx="812800" cy="812800"/>
          </a:xfrm>
        </p:grpSpPr>
        <p:sp>
          <p:nvSpPr>
            <p:cNvPr id="24" name="Freeform 4">
              <a:extLst>
                <a:ext uri="{FF2B5EF4-FFF2-40B4-BE49-F238E27FC236}">
                  <a16:creationId xmlns:a16="http://schemas.microsoft.com/office/drawing/2014/main" id="{BDB84F72-6718-FBC8-4A5C-51D121552AF7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25" name="TextBox 5">
              <a:extLst>
                <a:ext uri="{FF2B5EF4-FFF2-40B4-BE49-F238E27FC236}">
                  <a16:creationId xmlns:a16="http://schemas.microsoft.com/office/drawing/2014/main" id="{74477CE1-7D8C-210D-E1F5-13DCCE58F0B2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7606479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2"/>
          <p:cNvGrpSpPr/>
          <p:nvPr/>
        </p:nvGrpSpPr>
        <p:grpSpPr>
          <a:xfrm>
            <a:off x="6056548" y="9246255"/>
            <a:ext cx="5725266" cy="4509094"/>
            <a:chOff x="0" y="0"/>
            <a:chExt cx="812800" cy="64014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640143"/>
            </a:xfrm>
            <a:custGeom>
              <a:avLst/>
              <a:gdLst/>
              <a:ahLst/>
              <a:cxnLst/>
              <a:rect l="l" t="t" r="r" b="b"/>
              <a:pathLst>
                <a:path w="812800" h="640143">
                  <a:moveTo>
                    <a:pt x="406400" y="0"/>
                  </a:moveTo>
                  <a:cubicBezTo>
                    <a:pt x="181951" y="0"/>
                    <a:pt x="0" y="143301"/>
                    <a:pt x="0" y="320072"/>
                  </a:cubicBezTo>
                  <a:cubicBezTo>
                    <a:pt x="0" y="496842"/>
                    <a:pt x="181951" y="640143"/>
                    <a:pt x="406400" y="640143"/>
                  </a:cubicBezTo>
                  <a:cubicBezTo>
                    <a:pt x="630849" y="640143"/>
                    <a:pt x="812800" y="496842"/>
                    <a:pt x="812800" y="320072"/>
                  </a:cubicBezTo>
                  <a:cubicBezTo>
                    <a:pt x="812800" y="14330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21913"/>
              <a:ext cx="660400" cy="5582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16" name="Picture 15" descr="A large red rock in the desert with Uluru in the background&#10;&#10;AI-generated content may be incorrect.">
            <a:extLst>
              <a:ext uri="{FF2B5EF4-FFF2-40B4-BE49-F238E27FC236}">
                <a16:creationId xmlns:a16="http://schemas.microsoft.com/office/drawing/2014/main" id="{4610062D-252F-C23E-80AD-D50B549DCD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288" y="0"/>
            <a:ext cx="13716000" cy="10287000"/>
          </a:xfrm>
          <a:prstGeom prst="rect">
            <a:avLst/>
          </a:prstGeom>
        </p:spPr>
      </p:pic>
      <p:grpSp>
        <p:nvGrpSpPr>
          <p:cNvPr id="20" name="Group 3">
            <a:extLst>
              <a:ext uri="{FF2B5EF4-FFF2-40B4-BE49-F238E27FC236}">
                <a16:creationId xmlns:a16="http://schemas.microsoft.com/office/drawing/2014/main" id="{A9E2285E-49B9-7C8C-52F6-ECFDEF97BE5E}"/>
              </a:ext>
            </a:extLst>
          </p:cNvPr>
          <p:cNvGrpSpPr/>
          <p:nvPr/>
        </p:nvGrpSpPr>
        <p:grpSpPr>
          <a:xfrm>
            <a:off x="6370287" y="213439"/>
            <a:ext cx="6671321" cy="6671321"/>
            <a:chOff x="0" y="0"/>
            <a:chExt cx="812800" cy="812800"/>
          </a:xfrm>
        </p:grpSpPr>
        <p:sp>
          <p:nvSpPr>
            <p:cNvPr id="18" name="Freeform 4">
              <a:extLst>
                <a:ext uri="{FF2B5EF4-FFF2-40B4-BE49-F238E27FC236}">
                  <a16:creationId xmlns:a16="http://schemas.microsoft.com/office/drawing/2014/main" id="{F9B12B9F-1FA7-9C92-D341-D8AF64E5DB1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19" name="TextBox 5">
              <a:extLst>
                <a:ext uri="{FF2B5EF4-FFF2-40B4-BE49-F238E27FC236}">
                  <a16:creationId xmlns:a16="http://schemas.microsoft.com/office/drawing/2014/main" id="{63561959-B4D8-E651-F19F-1588AD0B4FC9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1A88B0-828E-81D2-F79A-3BAD113E94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2">
            <a:extLst>
              <a:ext uri="{FF2B5EF4-FFF2-40B4-BE49-F238E27FC236}">
                <a16:creationId xmlns:a16="http://schemas.microsoft.com/office/drawing/2014/main" id="{F824AF0E-CF70-AA4F-05CF-B7F1D076614D}"/>
              </a:ext>
            </a:extLst>
          </p:cNvPr>
          <p:cNvGrpSpPr/>
          <p:nvPr/>
        </p:nvGrpSpPr>
        <p:grpSpPr>
          <a:xfrm>
            <a:off x="6056548" y="9246255"/>
            <a:ext cx="5725266" cy="4509094"/>
            <a:chOff x="0" y="0"/>
            <a:chExt cx="812800" cy="640143"/>
          </a:xfrm>
        </p:grpSpPr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99610562-CBA1-B175-64F1-57A64211E1A8}"/>
                </a:ext>
              </a:extLst>
            </p:cNvPr>
            <p:cNvSpPr/>
            <p:nvPr/>
          </p:nvSpPr>
          <p:spPr>
            <a:xfrm>
              <a:off x="0" y="0"/>
              <a:ext cx="812800" cy="640143"/>
            </a:xfrm>
            <a:custGeom>
              <a:avLst/>
              <a:gdLst/>
              <a:ahLst/>
              <a:cxnLst/>
              <a:rect l="l" t="t" r="r" b="b"/>
              <a:pathLst>
                <a:path w="812800" h="640143">
                  <a:moveTo>
                    <a:pt x="406400" y="0"/>
                  </a:moveTo>
                  <a:cubicBezTo>
                    <a:pt x="181951" y="0"/>
                    <a:pt x="0" y="143301"/>
                    <a:pt x="0" y="320072"/>
                  </a:cubicBezTo>
                  <a:cubicBezTo>
                    <a:pt x="0" y="496842"/>
                    <a:pt x="181951" y="640143"/>
                    <a:pt x="406400" y="640143"/>
                  </a:cubicBezTo>
                  <a:cubicBezTo>
                    <a:pt x="630849" y="640143"/>
                    <a:pt x="812800" y="496842"/>
                    <a:pt x="812800" y="320072"/>
                  </a:cubicBezTo>
                  <a:cubicBezTo>
                    <a:pt x="812800" y="14330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14" name="TextBox 14">
              <a:extLst>
                <a:ext uri="{FF2B5EF4-FFF2-40B4-BE49-F238E27FC236}">
                  <a16:creationId xmlns:a16="http://schemas.microsoft.com/office/drawing/2014/main" id="{0DD40BD4-B094-91CC-8B1E-4D95475260B2}"/>
                </a:ext>
              </a:extLst>
            </p:cNvPr>
            <p:cNvSpPr txBox="1"/>
            <p:nvPr/>
          </p:nvSpPr>
          <p:spPr>
            <a:xfrm>
              <a:off x="76200" y="21913"/>
              <a:ext cx="660400" cy="5582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pic>
        <p:nvPicPr>
          <p:cNvPr id="16" name="Picture 15" descr="A large red rock in the desert with Uluru in the background&#10;&#10;AI-generated content may be incorrect.">
            <a:extLst>
              <a:ext uri="{FF2B5EF4-FFF2-40B4-BE49-F238E27FC236}">
                <a16:creationId xmlns:a16="http://schemas.microsoft.com/office/drawing/2014/main" id="{700BFEC5-567D-53AB-4E8A-01C481C389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288" y="0"/>
            <a:ext cx="13716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6486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99267" y="4078609"/>
            <a:ext cx="8699376" cy="21287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588"/>
              </a:lnSpc>
              <a:spcBef>
                <a:spcPct val="0"/>
              </a:spcBef>
            </a:pPr>
            <a:r>
              <a:rPr lang="en-US" sz="11800" b="1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Uluru</a:t>
            </a:r>
            <a:endParaRPr lang="en-US" sz="11800" b="1">
              <a:solidFill>
                <a:srgbClr val="000000"/>
              </a:solidFill>
              <a:latin typeface="Hind Guntur Bold"/>
              <a:ea typeface="Hind Guntur Bold"/>
              <a:cs typeface="Hind Guntur Bold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629451" y="4022396"/>
            <a:ext cx="3190949" cy="21287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588"/>
              </a:lnSpc>
              <a:spcBef>
                <a:spcPct val="0"/>
              </a:spcBef>
            </a:pPr>
            <a:r>
              <a:rPr lang="en-US" sz="11849" b="1" dirty="0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FIVE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45963" y="563986"/>
            <a:ext cx="11996073" cy="8997055"/>
          </a:xfrm>
          <a:custGeom>
            <a:avLst/>
            <a:gdLst/>
            <a:ahLst/>
            <a:cxnLst/>
            <a:rect l="l" t="t" r="r" b="b"/>
            <a:pathLst>
              <a:path w="11996073" h="8997055">
                <a:moveTo>
                  <a:pt x="0" y="0"/>
                </a:moveTo>
                <a:lnTo>
                  <a:pt x="11996074" y="0"/>
                </a:lnTo>
                <a:lnTo>
                  <a:pt x="11996074" y="8997055"/>
                </a:lnTo>
                <a:lnTo>
                  <a:pt x="0" y="89970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grpSp>
        <p:nvGrpSpPr>
          <p:cNvPr id="3" name="Group 3"/>
          <p:cNvGrpSpPr/>
          <p:nvPr/>
        </p:nvGrpSpPr>
        <p:grpSpPr>
          <a:xfrm>
            <a:off x="3529557" y="233583"/>
            <a:ext cx="6746277" cy="5734440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348816" y="4273766"/>
            <a:ext cx="8925631" cy="6021287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3">
            <a:extLst>
              <a:ext uri="{FF2B5EF4-FFF2-40B4-BE49-F238E27FC236}">
                <a16:creationId xmlns:a16="http://schemas.microsoft.com/office/drawing/2014/main" id="{4FA5B81F-7019-86FC-0B54-9B2B6B6648E6}"/>
              </a:ext>
            </a:extLst>
          </p:cNvPr>
          <p:cNvGrpSpPr/>
          <p:nvPr/>
        </p:nvGrpSpPr>
        <p:grpSpPr>
          <a:xfrm>
            <a:off x="10593671" y="4037337"/>
            <a:ext cx="6465211" cy="5453375"/>
            <a:chOff x="0" y="0"/>
            <a:chExt cx="812800" cy="812800"/>
          </a:xfrm>
        </p:grpSpPr>
        <p:sp>
          <p:nvSpPr>
            <p:cNvPr id="10" name="Freeform 4">
              <a:extLst>
                <a:ext uri="{FF2B5EF4-FFF2-40B4-BE49-F238E27FC236}">
                  <a16:creationId xmlns:a16="http://schemas.microsoft.com/office/drawing/2014/main" id="{327F77D7-2F18-C2C6-E14C-BB06D541475C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11" name="TextBox 5">
              <a:extLst>
                <a:ext uri="{FF2B5EF4-FFF2-40B4-BE49-F238E27FC236}">
                  <a16:creationId xmlns:a16="http://schemas.microsoft.com/office/drawing/2014/main" id="{410D2F7A-D783-2DB1-ADEB-71F67CA46377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F7573-79D4-E25B-88A5-033B25ABB1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18225BB-E766-F054-8303-D035E5592F04}"/>
              </a:ext>
            </a:extLst>
          </p:cNvPr>
          <p:cNvSpPr/>
          <p:nvPr/>
        </p:nvSpPr>
        <p:spPr>
          <a:xfrm>
            <a:off x="3145963" y="563986"/>
            <a:ext cx="11996073" cy="8997055"/>
          </a:xfrm>
          <a:custGeom>
            <a:avLst/>
            <a:gdLst/>
            <a:ahLst/>
            <a:cxnLst/>
            <a:rect l="l" t="t" r="r" b="b"/>
            <a:pathLst>
              <a:path w="11996073" h="8997055">
                <a:moveTo>
                  <a:pt x="0" y="0"/>
                </a:moveTo>
                <a:lnTo>
                  <a:pt x="11996074" y="0"/>
                </a:lnTo>
                <a:lnTo>
                  <a:pt x="11996074" y="8997055"/>
                </a:lnTo>
                <a:lnTo>
                  <a:pt x="0" y="89970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E0154F56-3F40-09B0-AA6F-70E27A775142}"/>
              </a:ext>
            </a:extLst>
          </p:cNvPr>
          <p:cNvGrpSpPr/>
          <p:nvPr/>
        </p:nvGrpSpPr>
        <p:grpSpPr>
          <a:xfrm>
            <a:off x="3529557" y="495910"/>
            <a:ext cx="6839965" cy="5472113"/>
            <a:chOff x="0" y="0"/>
            <a:chExt cx="812800" cy="812800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FBA1303A-1BDD-3EBF-C453-832391A3F502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373D54D5-C0A2-E974-B74D-B46FB91B9A89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5FEB53CF-C058-4647-95B4-54BFF0014273}"/>
              </a:ext>
            </a:extLst>
          </p:cNvPr>
          <p:cNvGrpSpPr/>
          <p:nvPr/>
        </p:nvGrpSpPr>
        <p:grpSpPr>
          <a:xfrm>
            <a:off x="2348816" y="4273766"/>
            <a:ext cx="9993681" cy="5552845"/>
            <a:chOff x="0" y="0"/>
            <a:chExt cx="812800" cy="812800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BA9F3EC1-6201-04D2-997C-344B2F02BD85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33E54F64-0D88-8BEA-B391-8E15AEC7C57B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601621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45963" y="563986"/>
            <a:ext cx="11996073" cy="8997055"/>
          </a:xfrm>
          <a:custGeom>
            <a:avLst/>
            <a:gdLst/>
            <a:ahLst/>
            <a:cxnLst/>
            <a:rect l="l" t="t" r="r" b="b"/>
            <a:pathLst>
              <a:path w="11996073" h="8997055">
                <a:moveTo>
                  <a:pt x="0" y="0"/>
                </a:moveTo>
                <a:lnTo>
                  <a:pt x="11996074" y="0"/>
                </a:lnTo>
                <a:lnTo>
                  <a:pt x="11996074" y="8997055"/>
                </a:lnTo>
                <a:lnTo>
                  <a:pt x="0" y="89970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grpSp>
        <p:nvGrpSpPr>
          <p:cNvPr id="3" name="Group 3"/>
          <p:cNvGrpSpPr/>
          <p:nvPr/>
        </p:nvGrpSpPr>
        <p:grpSpPr>
          <a:xfrm>
            <a:off x="3529557" y="664550"/>
            <a:ext cx="6858703" cy="5303473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45963" y="563986"/>
            <a:ext cx="11996073" cy="8997055"/>
          </a:xfrm>
          <a:custGeom>
            <a:avLst/>
            <a:gdLst/>
            <a:ahLst/>
            <a:cxnLst/>
            <a:rect l="l" t="t" r="r" b="b"/>
            <a:pathLst>
              <a:path w="11996073" h="8997055">
                <a:moveTo>
                  <a:pt x="0" y="0"/>
                </a:moveTo>
                <a:lnTo>
                  <a:pt x="11996074" y="0"/>
                </a:lnTo>
                <a:lnTo>
                  <a:pt x="11996074" y="8997055"/>
                </a:lnTo>
                <a:lnTo>
                  <a:pt x="0" y="89970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79C04C-D5A4-4001-7C20-20AD1BB3F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0ADB67EB-CA8F-6BFD-EF49-EAEB0D3F7FD1}"/>
              </a:ext>
            </a:extLst>
          </p:cNvPr>
          <p:cNvSpPr/>
          <p:nvPr/>
        </p:nvSpPr>
        <p:spPr>
          <a:xfrm>
            <a:off x="2977406" y="1028700"/>
            <a:ext cx="12333188" cy="8229600"/>
          </a:xfrm>
          <a:custGeom>
            <a:avLst/>
            <a:gdLst/>
            <a:ahLst/>
            <a:cxnLst/>
            <a:rect l="l" t="t" r="r" b="b"/>
            <a:pathLst>
              <a:path w="12333188" h="8229600">
                <a:moveTo>
                  <a:pt x="0" y="0"/>
                </a:moveTo>
                <a:lnTo>
                  <a:pt x="12333188" y="0"/>
                </a:lnTo>
                <a:lnTo>
                  <a:pt x="1233318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14EA7DEE-A7E3-D83C-8242-5A9E1649A7FB}"/>
              </a:ext>
            </a:extLst>
          </p:cNvPr>
          <p:cNvGrpSpPr/>
          <p:nvPr/>
        </p:nvGrpSpPr>
        <p:grpSpPr>
          <a:xfrm>
            <a:off x="2122646" y="3694327"/>
            <a:ext cx="7473018" cy="5914477"/>
            <a:chOff x="0" y="0"/>
            <a:chExt cx="812800" cy="819457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6CBAF88C-4179-71AE-7F3C-2C3B650523AB}"/>
                </a:ext>
              </a:extLst>
            </p:cNvPr>
            <p:cNvSpPr/>
            <p:nvPr/>
          </p:nvSpPr>
          <p:spPr>
            <a:xfrm>
              <a:off x="0" y="0"/>
              <a:ext cx="812800" cy="819457"/>
            </a:xfrm>
            <a:custGeom>
              <a:avLst/>
              <a:gdLst/>
              <a:ahLst/>
              <a:cxnLst/>
              <a:rect l="l" t="t" r="r" b="b"/>
              <a:pathLst>
                <a:path w="812800" h="819457">
                  <a:moveTo>
                    <a:pt x="406400" y="0"/>
                  </a:moveTo>
                  <a:cubicBezTo>
                    <a:pt x="181951" y="0"/>
                    <a:pt x="0" y="183442"/>
                    <a:pt x="0" y="409728"/>
                  </a:cubicBezTo>
                  <a:cubicBezTo>
                    <a:pt x="0" y="636015"/>
                    <a:pt x="181951" y="819457"/>
                    <a:pt x="406400" y="819457"/>
                  </a:cubicBezTo>
                  <a:cubicBezTo>
                    <a:pt x="630849" y="819457"/>
                    <a:pt x="812800" y="636015"/>
                    <a:pt x="812800" y="409728"/>
                  </a:cubicBezTo>
                  <a:cubicBezTo>
                    <a:pt x="812800" y="183442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8A25E18E-253F-1A90-A5CA-410188316B99}"/>
                </a:ext>
              </a:extLst>
            </p:cNvPr>
            <p:cNvSpPr txBox="1"/>
            <p:nvPr/>
          </p:nvSpPr>
          <p:spPr>
            <a:xfrm>
              <a:off x="76200" y="38724"/>
              <a:ext cx="660400" cy="7039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3">
            <a:extLst>
              <a:ext uri="{FF2B5EF4-FFF2-40B4-BE49-F238E27FC236}">
                <a16:creationId xmlns:a16="http://schemas.microsoft.com/office/drawing/2014/main" id="{AC28D089-305E-F4C0-32D8-ACBF5D6C6C42}"/>
              </a:ext>
            </a:extLst>
          </p:cNvPr>
          <p:cNvGrpSpPr/>
          <p:nvPr/>
        </p:nvGrpSpPr>
        <p:grpSpPr>
          <a:xfrm>
            <a:off x="4120188" y="684790"/>
            <a:ext cx="6145103" cy="4458710"/>
            <a:chOff x="0" y="0"/>
            <a:chExt cx="812800" cy="812800"/>
          </a:xfrm>
        </p:grpSpPr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C7F0BC28-61CB-7EF9-DDD5-3845349076A4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8" name="TextBox 5">
              <a:extLst>
                <a:ext uri="{FF2B5EF4-FFF2-40B4-BE49-F238E27FC236}">
                  <a16:creationId xmlns:a16="http://schemas.microsoft.com/office/drawing/2014/main" id="{EBD909AB-38DC-87CA-48E9-4BD3A918FB17}"/>
                </a:ext>
              </a:extLst>
            </p:cNvPr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4878159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425032" y="4022396"/>
            <a:ext cx="9437936" cy="20231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588"/>
              </a:lnSpc>
              <a:spcBef>
                <a:spcPct val="0"/>
              </a:spcBef>
            </a:pPr>
            <a:r>
              <a:rPr lang="en-US" sz="11849" b="1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The Taj Mahal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77406" y="1028700"/>
            <a:ext cx="12333188" cy="8229600"/>
          </a:xfrm>
          <a:custGeom>
            <a:avLst/>
            <a:gdLst/>
            <a:ahLst/>
            <a:cxnLst/>
            <a:rect l="l" t="t" r="r" b="b"/>
            <a:pathLst>
              <a:path w="12333188" h="8229600">
                <a:moveTo>
                  <a:pt x="0" y="0"/>
                </a:moveTo>
                <a:lnTo>
                  <a:pt x="12333188" y="0"/>
                </a:lnTo>
                <a:lnTo>
                  <a:pt x="1233318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grpSp>
        <p:nvGrpSpPr>
          <p:cNvPr id="3" name="Group 3"/>
          <p:cNvGrpSpPr/>
          <p:nvPr/>
        </p:nvGrpSpPr>
        <p:grpSpPr>
          <a:xfrm>
            <a:off x="2122646" y="3694327"/>
            <a:ext cx="7210691" cy="6045641"/>
            <a:chOff x="0" y="0"/>
            <a:chExt cx="812800" cy="81945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9457"/>
            </a:xfrm>
            <a:custGeom>
              <a:avLst/>
              <a:gdLst/>
              <a:ahLst/>
              <a:cxnLst/>
              <a:rect l="l" t="t" r="r" b="b"/>
              <a:pathLst>
                <a:path w="812800" h="819457">
                  <a:moveTo>
                    <a:pt x="406400" y="0"/>
                  </a:moveTo>
                  <a:cubicBezTo>
                    <a:pt x="181951" y="0"/>
                    <a:pt x="0" y="183442"/>
                    <a:pt x="0" y="409728"/>
                  </a:cubicBezTo>
                  <a:cubicBezTo>
                    <a:pt x="0" y="636015"/>
                    <a:pt x="181951" y="819457"/>
                    <a:pt x="406400" y="819457"/>
                  </a:cubicBezTo>
                  <a:cubicBezTo>
                    <a:pt x="630849" y="819457"/>
                    <a:pt x="812800" y="636015"/>
                    <a:pt x="812800" y="409728"/>
                  </a:cubicBezTo>
                  <a:cubicBezTo>
                    <a:pt x="812800" y="183442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38724"/>
              <a:ext cx="660400" cy="7039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77406" y="1028700"/>
            <a:ext cx="12333188" cy="8229600"/>
          </a:xfrm>
          <a:custGeom>
            <a:avLst/>
            <a:gdLst/>
            <a:ahLst/>
            <a:cxnLst/>
            <a:rect l="l" t="t" r="r" b="b"/>
            <a:pathLst>
              <a:path w="12333188" h="8229600">
                <a:moveTo>
                  <a:pt x="0" y="0"/>
                </a:moveTo>
                <a:lnTo>
                  <a:pt x="12333188" y="0"/>
                </a:lnTo>
                <a:lnTo>
                  <a:pt x="1233318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653061" y="4022396"/>
            <a:ext cx="10981879" cy="20231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588"/>
              </a:lnSpc>
              <a:spcBef>
                <a:spcPct val="0"/>
              </a:spcBef>
            </a:pPr>
            <a:r>
              <a:rPr lang="en-US" sz="11849" b="1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The Eiffel Tower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450336" y="4022396"/>
            <a:ext cx="3979664" cy="21287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6588"/>
              </a:lnSpc>
              <a:spcBef>
                <a:spcPct val="0"/>
              </a:spcBef>
            </a:pPr>
            <a:r>
              <a:rPr lang="en-US" sz="11849" b="1" dirty="0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TWO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77406" y="1028700"/>
            <a:ext cx="12333188" cy="8229600"/>
          </a:xfrm>
          <a:custGeom>
            <a:avLst/>
            <a:gdLst/>
            <a:ahLst/>
            <a:cxnLst/>
            <a:rect l="l" t="t" r="r" b="b"/>
            <a:pathLst>
              <a:path w="12333188" h="8229600">
                <a:moveTo>
                  <a:pt x="0" y="0"/>
                </a:moveTo>
                <a:lnTo>
                  <a:pt x="12333188" y="0"/>
                </a:lnTo>
                <a:lnTo>
                  <a:pt x="1233318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grpSp>
        <p:nvGrpSpPr>
          <p:cNvPr id="3" name="Group 3"/>
          <p:cNvGrpSpPr/>
          <p:nvPr/>
        </p:nvGrpSpPr>
        <p:grpSpPr>
          <a:xfrm>
            <a:off x="1031438" y="5982777"/>
            <a:ext cx="8112562" cy="8112562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977406" y="1884939"/>
            <a:ext cx="6759787" cy="5790972"/>
            <a:chOff x="0" y="0"/>
            <a:chExt cx="948779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48779" cy="812800"/>
            </a:xfrm>
            <a:custGeom>
              <a:avLst/>
              <a:gdLst/>
              <a:ahLst/>
              <a:cxnLst/>
              <a:rect l="l" t="t" r="r" b="b"/>
              <a:pathLst>
                <a:path w="948779" h="812800">
                  <a:moveTo>
                    <a:pt x="474390" y="0"/>
                  </a:moveTo>
                  <a:cubicBezTo>
                    <a:pt x="212392" y="0"/>
                    <a:pt x="0" y="181951"/>
                    <a:pt x="0" y="406400"/>
                  </a:cubicBezTo>
                  <a:cubicBezTo>
                    <a:pt x="0" y="630849"/>
                    <a:pt x="212392" y="812800"/>
                    <a:pt x="474390" y="812800"/>
                  </a:cubicBezTo>
                  <a:cubicBezTo>
                    <a:pt x="736388" y="812800"/>
                    <a:pt x="948779" y="630849"/>
                    <a:pt x="948779" y="406400"/>
                  </a:cubicBezTo>
                  <a:cubicBezTo>
                    <a:pt x="948779" y="181951"/>
                    <a:pt x="736388" y="0"/>
                    <a:pt x="47439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88948" y="38100"/>
              <a:ext cx="770883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 rot="-4874153">
            <a:off x="8530105" y="-177344"/>
            <a:ext cx="5790972" cy="8140864"/>
            <a:chOff x="0" y="0"/>
            <a:chExt cx="812800" cy="114262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1142623"/>
            </a:xfrm>
            <a:custGeom>
              <a:avLst/>
              <a:gdLst/>
              <a:ahLst/>
              <a:cxnLst/>
              <a:rect l="l" t="t" r="r" b="b"/>
              <a:pathLst>
                <a:path w="812800" h="1142623">
                  <a:moveTo>
                    <a:pt x="406400" y="0"/>
                  </a:moveTo>
                  <a:cubicBezTo>
                    <a:pt x="181951" y="0"/>
                    <a:pt x="0" y="255785"/>
                    <a:pt x="0" y="571311"/>
                  </a:cubicBezTo>
                  <a:cubicBezTo>
                    <a:pt x="0" y="886838"/>
                    <a:pt x="181951" y="1142623"/>
                    <a:pt x="406400" y="1142623"/>
                  </a:cubicBezTo>
                  <a:cubicBezTo>
                    <a:pt x="630849" y="1142623"/>
                    <a:pt x="812800" y="886838"/>
                    <a:pt x="812800" y="571311"/>
                  </a:cubicBezTo>
                  <a:cubicBezTo>
                    <a:pt x="812800" y="255785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76200" y="69021"/>
              <a:ext cx="660400" cy="9664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7096842" y="5143500"/>
            <a:ext cx="9233358" cy="5790972"/>
            <a:chOff x="0" y="0"/>
            <a:chExt cx="1295961" cy="8128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295961" cy="812800"/>
            </a:xfrm>
            <a:custGeom>
              <a:avLst/>
              <a:gdLst/>
              <a:ahLst/>
              <a:cxnLst/>
              <a:rect l="l" t="t" r="r" b="b"/>
              <a:pathLst>
                <a:path w="1295961" h="812800">
                  <a:moveTo>
                    <a:pt x="647981" y="0"/>
                  </a:moveTo>
                  <a:cubicBezTo>
                    <a:pt x="290111" y="0"/>
                    <a:pt x="0" y="181951"/>
                    <a:pt x="0" y="406400"/>
                  </a:cubicBezTo>
                  <a:cubicBezTo>
                    <a:pt x="0" y="630849"/>
                    <a:pt x="290111" y="812800"/>
                    <a:pt x="647981" y="812800"/>
                  </a:cubicBezTo>
                  <a:cubicBezTo>
                    <a:pt x="1005850" y="812800"/>
                    <a:pt x="1295961" y="630849"/>
                    <a:pt x="1295961" y="406400"/>
                  </a:cubicBezTo>
                  <a:cubicBezTo>
                    <a:pt x="1295961" y="181951"/>
                    <a:pt x="1005850" y="0"/>
                    <a:pt x="64798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21496" y="38100"/>
              <a:ext cx="1052968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977406" y="1028700"/>
            <a:ext cx="12333188" cy="8229600"/>
          </a:xfrm>
          <a:custGeom>
            <a:avLst/>
            <a:gdLst/>
            <a:ahLst/>
            <a:cxnLst/>
            <a:rect l="l" t="t" r="r" b="b"/>
            <a:pathLst>
              <a:path w="12333188" h="8229600">
                <a:moveTo>
                  <a:pt x="0" y="0"/>
                </a:moveTo>
                <a:lnTo>
                  <a:pt x="12333188" y="0"/>
                </a:lnTo>
                <a:lnTo>
                  <a:pt x="1233318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grpSp>
        <p:nvGrpSpPr>
          <p:cNvPr id="3" name="Group 3"/>
          <p:cNvGrpSpPr/>
          <p:nvPr/>
        </p:nvGrpSpPr>
        <p:grpSpPr>
          <a:xfrm>
            <a:off x="2977406" y="1884939"/>
            <a:ext cx="6759787" cy="5790972"/>
            <a:chOff x="0" y="0"/>
            <a:chExt cx="948779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948779" cy="812800"/>
            </a:xfrm>
            <a:custGeom>
              <a:avLst/>
              <a:gdLst/>
              <a:ahLst/>
              <a:cxnLst/>
              <a:rect l="l" t="t" r="r" b="b"/>
              <a:pathLst>
                <a:path w="948779" h="812800">
                  <a:moveTo>
                    <a:pt x="474390" y="0"/>
                  </a:moveTo>
                  <a:cubicBezTo>
                    <a:pt x="212392" y="0"/>
                    <a:pt x="0" y="181951"/>
                    <a:pt x="0" y="406400"/>
                  </a:cubicBezTo>
                  <a:cubicBezTo>
                    <a:pt x="0" y="630849"/>
                    <a:pt x="212392" y="812800"/>
                    <a:pt x="474390" y="812800"/>
                  </a:cubicBezTo>
                  <a:cubicBezTo>
                    <a:pt x="736388" y="812800"/>
                    <a:pt x="948779" y="630849"/>
                    <a:pt x="948779" y="406400"/>
                  </a:cubicBezTo>
                  <a:cubicBezTo>
                    <a:pt x="948779" y="181951"/>
                    <a:pt x="736388" y="0"/>
                    <a:pt x="47439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88948" y="38100"/>
              <a:ext cx="770883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 rot="-4874153">
            <a:off x="8530105" y="-177344"/>
            <a:ext cx="5790972" cy="8140864"/>
            <a:chOff x="0" y="0"/>
            <a:chExt cx="812800" cy="114262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1142623"/>
            </a:xfrm>
            <a:custGeom>
              <a:avLst/>
              <a:gdLst/>
              <a:ahLst/>
              <a:cxnLst/>
              <a:rect l="l" t="t" r="r" b="b"/>
              <a:pathLst>
                <a:path w="812800" h="1142623">
                  <a:moveTo>
                    <a:pt x="406400" y="0"/>
                  </a:moveTo>
                  <a:cubicBezTo>
                    <a:pt x="181951" y="0"/>
                    <a:pt x="0" y="255785"/>
                    <a:pt x="0" y="571311"/>
                  </a:cubicBezTo>
                  <a:cubicBezTo>
                    <a:pt x="0" y="886838"/>
                    <a:pt x="181951" y="1142623"/>
                    <a:pt x="406400" y="1142623"/>
                  </a:cubicBezTo>
                  <a:cubicBezTo>
                    <a:pt x="630849" y="1142623"/>
                    <a:pt x="812800" y="886838"/>
                    <a:pt x="812800" y="571311"/>
                  </a:cubicBezTo>
                  <a:cubicBezTo>
                    <a:pt x="812800" y="255785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69021"/>
              <a:ext cx="660400" cy="9664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096842" y="5143500"/>
            <a:ext cx="9233358" cy="5790972"/>
            <a:chOff x="0" y="0"/>
            <a:chExt cx="1295961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295961" cy="812800"/>
            </a:xfrm>
            <a:custGeom>
              <a:avLst/>
              <a:gdLst/>
              <a:ahLst/>
              <a:cxnLst/>
              <a:rect l="l" t="t" r="r" b="b"/>
              <a:pathLst>
                <a:path w="1295961" h="812800">
                  <a:moveTo>
                    <a:pt x="647981" y="0"/>
                  </a:moveTo>
                  <a:cubicBezTo>
                    <a:pt x="290111" y="0"/>
                    <a:pt x="0" y="181951"/>
                    <a:pt x="0" y="406400"/>
                  </a:cubicBezTo>
                  <a:cubicBezTo>
                    <a:pt x="0" y="630849"/>
                    <a:pt x="290111" y="812800"/>
                    <a:pt x="647981" y="812800"/>
                  </a:cubicBezTo>
                  <a:cubicBezTo>
                    <a:pt x="1005850" y="812800"/>
                    <a:pt x="1295961" y="630849"/>
                    <a:pt x="1295961" y="406400"/>
                  </a:cubicBezTo>
                  <a:cubicBezTo>
                    <a:pt x="1295961" y="181951"/>
                    <a:pt x="1005850" y="0"/>
                    <a:pt x="64798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AU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21496" y="38100"/>
              <a:ext cx="1052968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FFD0F32-7157-4484-9C4B-9108F18D1EE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2B2D1EF-315E-43C3-A2E9-E7C8C8719B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A648B16-9598-46E9-BF8A-046838D16DA3}">
  <ds:schemaRefs>
    <ds:schemaRef ds:uri="http://schemas.microsoft.com/office/2006/metadata/properties"/>
    <ds:schemaRef ds:uri="583f0f69-01e1-46ca-86b7-e30e32304800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1ad1f5a0-fa71-4dab-a083-db26db2596cf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17</Words>
  <Application>Microsoft Office PowerPoint</Application>
  <PresentationFormat>Custom</PresentationFormat>
  <Paragraphs>10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Hind Guntur Bold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Gradual Reveal</dc:title>
  <cp:lastModifiedBy>Taryn Somerville</cp:lastModifiedBy>
  <cp:revision>50</cp:revision>
  <dcterms:created xsi:type="dcterms:W3CDTF">2006-08-16T00:00:00Z</dcterms:created>
  <dcterms:modified xsi:type="dcterms:W3CDTF">2026-05-29T07:26:00Z</dcterms:modified>
  <dc:identifier>DAHEXQ95L1k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