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E67ADB-B304-F770-8947-4B240DFA612E}" v="9" dt="2026-03-26T04:38:45.7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C0E67ADB-B304-F770-8947-4B240DFA612E}"/>
    <pc:docChg chg="modSld">
      <pc:chgData name="Claire Hill" userId="S::claire.hill@salvationarmy.org.au::395705f2-a15c-40fb-87d5-b2cda3f30c38" providerId="AD" clId="Web-{C0E67ADB-B304-F770-8947-4B240DFA612E}" dt="2026-03-26T04:38:45.703" v="9" actId="20577"/>
      <pc:docMkLst>
        <pc:docMk/>
      </pc:docMkLst>
      <pc:sldChg chg="modSp">
        <pc:chgData name="Claire Hill" userId="S::claire.hill@salvationarmy.org.au::395705f2-a15c-40fb-87d5-b2cda3f30c38" providerId="AD" clId="Web-{C0E67ADB-B304-F770-8947-4B240DFA612E}" dt="2026-03-26T04:38:31.344" v="4" actId="20577"/>
        <pc:sldMkLst>
          <pc:docMk/>
          <pc:sldMk cId="4032100377" sldId="258"/>
        </pc:sldMkLst>
        <pc:spChg chg="mod">
          <ac:chgData name="Claire Hill" userId="S::claire.hill@salvationarmy.org.au::395705f2-a15c-40fb-87d5-b2cda3f30c38" providerId="AD" clId="Web-{C0E67ADB-B304-F770-8947-4B240DFA612E}" dt="2026-03-26T04:38:31.344" v="4" actId="20577"/>
          <ac:spMkLst>
            <pc:docMk/>
            <pc:sldMk cId="4032100377" sldId="258"/>
            <ac:spMk id="2" creationId="{5B4D0C60-09F8-D13C-1332-2CD9D16D7607}"/>
          </ac:spMkLst>
        </pc:spChg>
      </pc:sldChg>
      <pc:sldChg chg="modSp">
        <pc:chgData name="Claire Hill" userId="S::claire.hill@salvationarmy.org.au::395705f2-a15c-40fb-87d5-b2cda3f30c38" providerId="AD" clId="Web-{C0E67ADB-B304-F770-8947-4B240DFA612E}" dt="2026-03-26T04:38:45.703" v="9" actId="20577"/>
        <pc:sldMkLst>
          <pc:docMk/>
          <pc:sldMk cId="1299451204" sldId="262"/>
        </pc:sldMkLst>
        <pc:spChg chg="mod">
          <ac:chgData name="Claire Hill" userId="S::claire.hill@salvationarmy.org.au::395705f2-a15c-40fb-87d5-b2cda3f30c38" providerId="AD" clId="Web-{C0E67ADB-B304-F770-8947-4B240DFA612E}" dt="2026-03-26T04:38:45.703" v="9" actId="20577"/>
          <ac:spMkLst>
            <pc:docMk/>
            <pc:sldMk cId="1299451204" sldId="262"/>
            <ac:spMk id="2" creationId="{A616CB93-6275-5D9E-E24E-20E02D570D2B}"/>
          </ac:spMkLst>
        </pc:spChg>
      </pc:sldChg>
    </pc:docChg>
  </pc:docChgLst>
  <pc:docChgLst>
    <pc:chgData name="Amy Durand" userId="S::amy.durand@salvationarmy.org.au::6e32e4e7-d7d1-4f22-ae33-cd744c73b3b6" providerId="AD" clId="Web-{893D3EF8-4ACD-A243-24B7-81C14CC1828F}"/>
    <pc:docChg chg="addSld delSld modSld">
      <pc:chgData name="Amy Durand" userId="S::amy.durand@salvationarmy.org.au::6e32e4e7-d7d1-4f22-ae33-cd744c73b3b6" providerId="AD" clId="Web-{893D3EF8-4ACD-A243-24B7-81C14CC1828F}" dt="2026-03-19T05:06:31.160" v="45"/>
      <pc:docMkLst>
        <pc:docMk/>
      </pc:docMkLst>
      <pc:sldChg chg="modSp add replId">
        <pc:chgData name="Amy Durand" userId="S::amy.durand@salvationarmy.org.au::6e32e4e7-d7d1-4f22-ae33-cd744c73b3b6" providerId="AD" clId="Web-{893D3EF8-4ACD-A243-24B7-81C14CC1828F}" dt="2026-03-19T05:04:23.935" v="13" actId="1076"/>
        <pc:sldMkLst>
          <pc:docMk/>
          <pc:sldMk cId="2556673187" sldId="257"/>
        </pc:sldMkLst>
        <pc:spChg chg="mod">
          <ac:chgData name="Amy Durand" userId="S::amy.durand@salvationarmy.org.au::6e32e4e7-d7d1-4f22-ae33-cd744c73b3b6" providerId="AD" clId="Web-{893D3EF8-4ACD-A243-24B7-81C14CC1828F}" dt="2026-03-19T05:04:23.935" v="13" actId="1076"/>
          <ac:spMkLst>
            <pc:docMk/>
            <pc:sldMk cId="2556673187" sldId="257"/>
            <ac:spMk id="2" creationId="{67F9D941-1BED-7630-EC2F-E55AAF9A7B89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4:40.732" v="20" actId="1076"/>
        <pc:sldMkLst>
          <pc:docMk/>
          <pc:sldMk cId="4032100377" sldId="258"/>
        </pc:sldMkLst>
        <pc:spChg chg="mod">
          <ac:chgData name="Amy Durand" userId="S::amy.durand@salvationarmy.org.au::6e32e4e7-d7d1-4f22-ae33-cd744c73b3b6" providerId="AD" clId="Web-{893D3EF8-4ACD-A243-24B7-81C14CC1828F}" dt="2026-03-19T05:04:40.732" v="20" actId="1076"/>
          <ac:spMkLst>
            <pc:docMk/>
            <pc:sldMk cId="4032100377" sldId="258"/>
            <ac:spMk id="2" creationId="{5B4D0C60-09F8-D13C-1332-2CD9D16D7607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4:53.749" v="24" actId="20577"/>
        <pc:sldMkLst>
          <pc:docMk/>
          <pc:sldMk cId="2005410894" sldId="259"/>
        </pc:sldMkLst>
        <pc:spChg chg="mod">
          <ac:chgData name="Amy Durand" userId="S::amy.durand@salvationarmy.org.au::6e32e4e7-d7d1-4f22-ae33-cd744c73b3b6" providerId="AD" clId="Web-{893D3EF8-4ACD-A243-24B7-81C14CC1828F}" dt="2026-03-19T05:04:53.749" v="24" actId="20577"/>
          <ac:spMkLst>
            <pc:docMk/>
            <pc:sldMk cId="2005410894" sldId="259"/>
            <ac:spMk id="2" creationId="{430F0832-78E1-5A80-83D3-B1AF852B8026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5:21.547" v="34" actId="20577"/>
        <pc:sldMkLst>
          <pc:docMk/>
          <pc:sldMk cId="2521425393" sldId="260"/>
        </pc:sldMkLst>
        <pc:spChg chg="mod">
          <ac:chgData name="Amy Durand" userId="S::amy.durand@salvationarmy.org.au::6e32e4e7-d7d1-4f22-ae33-cd744c73b3b6" providerId="AD" clId="Web-{893D3EF8-4ACD-A243-24B7-81C14CC1828F}" dt="2026-03-19T05:05:21.547" v="34" actId="20577"/>
          <ac:spMkLst>
            <pc:docMk/>
            <pc:sldMk cId="2521425393" sldId="260"/>
            <ac:spMk id="2" creationId="{C9B6CE88-7850-1E2B-EA22-759AAF1B1795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5:18.641" v="33" actId="20577"/>
        <pc:sldMkLst>
          <pc:docMk/>
          <pc:sldMk cId="894532991" sldId="261"/>
        </pc:sldMkLst>
        <pc:spChg chg="mod">
          <ac:chgData name="Amy Durand" userId="S::amy.durand@salvationarmy.org.au::6e32e4e7-d7d1-4f22-ae33-cd744c73b3b6" providerId="AD" clId="Web-{893D3EF8-4ACD-A243-24B7-81C14CC1828F}" dt="2026-03-19T05:05:18.641" v="33" actId="20577"/>
          <ac:spMkLst>
            <pc:docMk/>
            <pc:sldMk cId="894532991" sldId="261"/>
            <ac:spMk id="2" creationId="{8D0E314E-9C8E-B29F-816C-3E0C7B7B29F3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6:12.878" v="40" actId="20577"/>
        <pc:sldMkLst>
          <pc:docMk/>
          <pc:sldMk cId="1299451204" sldId="262"/>
        </pc:sldMkLst>
        <pc:spChg chg="mod">
          <ac:chgData name="Amy Durand" userId="S::amy.durand@salvationarmy.org.au::6e32e4e7-d7d1-4f22-ae33-cd744c73b3b6" providerId="AD" clId="Web-{893D3EF8-4ACD-A243-24B7-81C14CC1828F}" dt="2026-03-19T05:06:12.878" v="40" actId="20577"/>
          <ac:spMkLst>
            <pc:docMk/>
            <pc:sldMk cId="1299451204" sldId="262"/>
            <ac:spMk id="2" creationId="{A616CB93-6275-5D9E-E24E-20E02D570D2B}"/>
          </ac:spMkLst>
        </pc:spChg>
      </pc:sldChg>
      <pc:sldChg chg="modSp add replId">
        <pc:chgData name="Amy Durand" userId="S::amy.durand@salvationarmy.org.au::6e32e4e7-d7d1-4f22-ae33-cd744c73b3b6" providerId="AD" clId="Web-{893D3EF8-4ACD-A243-24B7-81C14CC1828F}" dt="2026-03-19T05:06:24.472" v="44" actId="20577"/>
        <pc:sldMkLst>
          <pc:docMk/>
          <pc:sldMk cId="555091094" sldId="263"/>
        </pc:sldMkLst>
        <pc:spChg chg="mod">
          <ac:chgData name="Amy Durand" userId="S::amy.durand@salvationarmy.org.au::6e32e4e7-d7d1-4f22-ae33-cd744c73b3b6" providerId="AD" clId="Web-{893D3EF8-4ACD-A243-24B7-81C14CC1828F}" dt="2026-03-19T05:06:24.472" v="44" actId="20577"/>
          <ac:spMkLst>
            <pc:docMk/>
            <pc:sldMk cId="555091094" sldId="263"/>
            <ac:spMk id="2" creationId="{D7CCE227-27B2-D722-4B4E-611C4D03738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142677-C99E-7F91-E135-4DEF5B5974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F9D941-1BED-7630-EC2F-E55AAF9A7B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790879"/>
            <a:ext cx="9144000" cy="1270877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ptos Display"/>
              </a:rPr>
              <a:t>Build a hospital</a:t>
            </a:r>
          </a:p>
        </p:txBody>
      </p:sp>
    </p:spTree>
    <p:extLst>
      <p:ext uri="{BB962C8B-B14F-4D97-AF65-F5344CB8AC3E}">
        <p14:creationId xmlns:p14="http://schemas.microsoft.com/office/powerpoint/2010/main" val="25566731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776F1-3849-DC38-CBF9-8AD84495C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4D0C60-09F8-D13C-1332-2CD9D16D76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>
                <a:latin typeface="Aptos Display"/>
              </a:rPr>
              <a:t>Heal someone who can't walk </a:t>
            </a:r>
            <a:r>
              <a:rPr lang="en-US">
                <a:latin typeface="Aptos Display"/>
              </a:rPr>
              <a:t>by telling them to get up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1003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27FF51-A20B-773B-3569-A08E330BF1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F0832-78E1-5A80-83D3-B1AF852B80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6700">
                <a:latin typeface="Aptos Display"/>
              </a:rPr>
              <a:t>Make a storm stop by telling it to calm down</a:t>
            </a:r>
            <a:endParaRPr lang="en-US" sz="6700"/>
          </a:p>
        </p:txBody>
      </p:sp>
    </p:spTree>
    <p:extLst>
      <p:ext uri="{BB962C8B-B14F-4D97-AF65-F5344CB8AC3E}">
        <p14:creationId xmlns:p14="http://schemas.microsoft.com/office/powerpoint/2010/main" val="2005410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26EEE9-D45A-1979-0508-EF353296E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6CE88-7850-1E2B-EA22-759AAF1B17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6700">
                <a:latin typeface="Aptos Display"/>
              </a:rPr>
              <a:t>Run non-stop for more than 24 hours</a:t>
            </a:r>
            <a:endParaRPr lang="en-US" sz="6700"/>
          </a:p>
        </p:txBody>
      </p:sp>
    </p:spTree>
    <p:extLst>
      <p:ext uri="{BB962C8B-B14F-4D97-AF65-F5344CB8AC3E}">
        <p14:creationId xmlns:p14="http://schemas.microsoft.com/office/powerpoint/2010/main" val="25214253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7DF6B-A898-6E59-480C-8DF62403D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E314E-9C8E-B29F-816C-3E0C7B7B2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6700">
                <a:latin typeface="Aptos Display"/>
              </a:rPr>
              <a:t>Lift 100kg</a:t>
            </a:r>
            <a:br>
              <a:rPr lang="en-US" sz="6700" dirty="0">
                <a:latin typeface="Aptos Display"/>
              </a:rPr>
            </a:br>
            <a:endParaRPr lang="en-US" sz="6700" dirty="0"/>
          </a:p>
        </p:txBody>
      </p:sp>
    </p:spTree>
    <p:extLst>
      <p:ext uri="{BB962C8B-B14F-4D97-AF65-F5344CB8AC3E}">
        <p14:creationId xmlns:p14="http://schemas.microsoft.com/office/powerpoint/2010/main" val="894532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A76956-88A8-1AE6-1566-CB7755056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16CB93-6275-5D9E-E24E-20E02D570D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6700" dirty="0">
                <a:latin typeface="Aptos Display"/>
              </a:rPr>
              <a:t>Invent the </a:t>
            </a:r>
            <a:r>
              <a:rPr lang="en-US" sz="6700" dirty="0" err="1">
                <a:latin typeface="Aptos Display"/>
              </a:rPr>
              <a:t>iphone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299451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9917E0-B9D5-C57A-29F6-17BFD5666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CCE227-27B2-D722-4B4E-611C4D0373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541258"/>
            <a:ext cx="9144000" cy="177011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>
                <a:latin typeface="Aptos Display"/>
              </a:rPr>
              <a:t> Turn water into wine</a:t>
            </a:r>
          </a:p>
        </p:txBody>
      </p:sp>
    </p:spTree>
    <p:extLst>
      <p:ext uri="{BB962C8B-B14F-4D97-AF65-F5344CB8AC3E}">
        <p14:creationId xmlns:p14="http://schemas.microsoft.com/office/powerpoint/2010/main" val="5550910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Custom 1">
      <a:majorFont>
        <a:latin typeface="Avenir Next LT Pro"/>
        <a:ea typeface=""/>
        <a:cs typeface=""/>
      </a:majorFont>
      <a:minorFont>
        <a:latin typeface="Apto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4DBDF9B-85BE-4D77-88E7-84FCD0FF1D4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4D171F-BB0C-4847-89B6-EB2C078396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8955E7F-4C88-4FA0-A34D-572E0FF619D0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42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Aptos</vt:lpstr>
      <vt:lpstr>Aptos Display</vt:lpstr>
      <vt:lpstr>Arial</vt:lpstr>
      <vt:lpstr>Avenir Next LT Pro</vt:lpstr>
      <vt:lpstr>office theme</vt:lpstr>
      <vt:lpstr>Build a hospital</vt:lpstr>
      <vt:lpstr>Heal someone who can't walk by telling them to get up</vt:lpstr>
      <vt:lpstr>Make a storm stop by telling it to calm down</vt:lpstr>
      <vt:lpstr>Run non-stop for more than 24 hours</vt:lpstr>
      <vt:lpstr>Lift 100kg </vt:lpstr>
      <vt:lpstr>Invent the iphone</vt:lpstr>
      <vt:lpstr> Turn water into wine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Taryn Somerville</cp:lastModifiedBy>
  <cp:revision>28</cp:revision>
  <dcterms:created xsi:type="dcterms:W3CDTF">2026-03-19T05:03:01Z</dcterms:created>
  <dcterms:modified xsi:type="dcterms:W3CDTF">2026-05-29T07:15:56Z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