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2A861F-4FFB-489D-FFEA-C950AB7F8701}" v="2" dt="2026-04-07T06:30:18.094"/>
    <p1510:client id="{C069AEBA-D4EB-9B0C-C94B-AFAF826B8417}" v="2" dt="2026-04-07T05:42:55.6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3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BFC1801E-84B0-5CA8-6D44-D15737BCC1E7}"/>
    <pc:docChg chg="addSld delSld modSld">
      <pc:chgData name="Amy Durand" userId="S::amy.durand@salvationarmy.org.au::6e32e4e7-d7d1-4f22-ae33-cd744c73b3b6" providerId="AD" clId="Web-{BFC1801E-84B0-5CA8-6D44-D15737BCC1E7}" dt="2026-03-19T02:54:00.962" v="95"/>
      <pc:docMkLst>
        <pc:docMk/>
      </pc:docMkLst>
      <pc:sldChg chg="delSp modSp">
        <pc:chgData name="Amy Durand" userId="S::amy.durand@salvationarmy.org.au::6e32e4e7-d7d1-4f22-ae33-cd744c73b3b6" providerId="AD" clId="Web-{BFC1801E-84B0-5CA8-6D44-D15737BCC1E7}" dt="2026-03-19T02:47:38.690" v="30" actId="20577"/>
        <pc:sldMkLst>
          <pc:docMk/>
          <pc:sldMk cId="109857222" sldId="256"/>
        </pc:sldMkLst>
        <pc:spChg chg="mod">
          <ac:chgData name="Amy Durand" userId="S::amy.durand@salvationarmy.org.au::6e32e4e7-d7d1-4f22-ae33-cd744c73b3b6" providerId="AD" clId="Web-{BFC1801E-84B0-5CA8-6D44-D15737BCC1E7}" dt="2026-03-19T02:47:38.690" v="30" actId="20577"/>
          <ac:spMkLst>
            <pc:docMk/>
            <pc:sldMk cId="109857222" sldId="256"/>
            <ac:spMk id="2" creationId="{00000000-0000-0000-0000-000000000000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7:41.096" v="31" actId="20577"/>
        <pc:sldMkLst>
          <pc:docMk/>
          <pc:sldMk cId="2746447123" sldId="258"/>
        </pc:sldMkLst>
        <pc:spChg chg="mod">
          <ac:chgData name="Amy Durand" userId="S::amy.durand@salvationarmy.org.au::6e32e4e7-d7d1-4f22-ae33-cd744c73b3b6" providerId="AD" clId="Web-{BFC1801E-84B0-5CA8-6D44-D15737BCC1E7}" dt="2026-03-19T02:47:41.096" v="31" actId="20577"/>
          <ac:spMkLst>
            <pc:docMk/>
            <pc:sldMk cId="2746447123" sldId="258"/>
            <ac:spMk id="2" creationId="{10EDEB7C-BF13-8033-6E7D-284AF2F85152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7:44.550" v="32" actId="20577"/>
        <pc:sldMkLst>
          <pc:docMk/>
          <pc:sldMk cId="1213998963" sldId="259"/>
        </pc:sldMkLst>
        <pc:spChg chg="mod">
          <ac:chgData name="Amy Durand" userId="S::amy.durand@salvationarmy.org.au::6e32e4e7-d7d1-4f22-ae33-cd744c73b3b6" providerId="AD" clId="Web-{BFC1801E-84B0-5CA8-6D44-D15737BCC1E7}" dt="2026-03-19T02:47:44.550" v="32" actId="20577"/>
          <ac:spMkLst>
            <pc:docMk/>
            <pc:sldMk cId="1213998963" sldId="259"/>
            <ac:spMk id="2" creationId="{F7302C52-BDAD-2C25-64BB-5728A3D2580B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7:51.034" v="35" actId="20577"/>
        <pc:sldMkLst>
          <pc:docMk/>
          <pc:sldMk cId="2570877460" sldId="260"/>
        </pc:sldMkLst>
        <pc:spChg chg="mod">
          <ac:chgData name="Amy Durand" userId="S::amy.durand@salvationarmy.org.au::6e32e4e7-d7d1-4f22-ae33-cd744c73b3b6" providerId="AD" clId="Web-{BFC1801E-84B0-5CA8-6D44-D15737BCC1E7}" dt="2026-03-19T02:47:51.034" v="35" actId="20577"/>
          <ac:spMkLst>
            <pc:docMk/>
            <pc:sldMk cId="2570877460" sldId="260"/>
            <ac:spMk id="2" creationId="{D26A0565-35E3-E073-8094-975985FF8E52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8:05.066" v="40" actId="20577"/>
        <pc:sldMkLst>
          <pc:docMk/>
          <pc:sldMk cId="3712147729" sldId="261"/>
        </pc:sldMkLst>
        <pc:spChg chg="mod">
          <ac:chgData name="Amy Durand" userId="S::amy.durand@salvationarmy.org.au::6e32e4e7-d7d1-4f22-ae33-cd744c73b3b6" providerId="AD" clId="Web-{BFC1801E-84B0-5CA8-6D44-D15737BCC1E7}" dt="2026-03-19T02:48:05.066" v="40" actId="20577"/>
          <ac:spMkLst>
            <pc:docMk/>
            <pc:sldMk cId="3712147729" sldId="261"/>
            <ac:spMk id="2" creationId="{8E967366-2BF8-4EF9-289F-A7E8E4C05BF7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8:25.207" v="47" actId="20577"/>
        <pc:sldMkLst>
          <pc:docMk/>
          <pc:sldMk cId="1642461949" sldId="262"/>
        </pc:sldMkLst>
        <pc:spChg chg="mod">
          <ac:chgData name="Amy Durand" userId="S::amy.durand@salvationarmy.org.au::6e32e4e7-d7d1-4f22-ae33-cd744c73b3b6" providerId="AD" clId="Web-{BFC1801E-84B0-5CA8-6D44-D15737BCC1E7}" dt="2026-03-19T02:48:25.207" v="47" actId="20577"/>
          <ac:spMkLst>
            <pc:docMk/>
            <pc:sldMk cId="1642461949" sldId="262"/>
            <ac:spMk id="2" creationId="{6CD40751-7A27-EC60-D5FE-A8C126072CE6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8:45.254" v="55" actId="20577"/>
        <pc:sldMkLst>
          <pc:docMk/>
          <pc:sldMk cId="565208928" sldId="263"/>
        </pc:sldMkLst>
        <pc:spChg chg="mod">
          <ac:chgData name="Amy Durand" userId="S::amy.durand@salvationarmy.org.au::6e32e4e7-d7d1-4f22-ae33-cd744c73b3b6" providerId="AD" clId="Web-{BFC1801E-84B0-5CA8-6D44-D15737BCC1E7}" dt="2026-03-19T02:48:45.254" v="55" actId="20577"/>
          <ac:spMkLst>
            <pc:docMk/>
            <pc:sldMk cId="565208928" sldId="263"/>
            <ac:spMk id="2" creationId="{3B5DC214-3D1B-C791-273E-14B8B81755C4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9:02.912" v="59" actId="20577"/>
        <pc:sldMkLst>
          <pc:docMk/>
          <pc:sldMk cId="1784042913" sldId="264"/>
        </pc:sldMkLst>
        <pc:spChg chg="mod">
          <ac:chgData name="Amy Durand" userId="S::amy.durand@salvationarmy.org.au::6e32e4e7-d7d1-4f22-ae33-cd744c73b3b6" providerId="AD" clId="Web-{BFC1801E-84B0-5CA8-6D44-D15737BCC1E7}" dt="2026-03-19T02:49:02.912" v="59" actId="20577"/>
          <ac:spMkLst>
            <pc:docMk/>
            <pc:sldMk cId="1784042913" sldId="264"/>
            <ac:spMk id="2" creationId="{EDE01B44-9CBF-2A4B-E0CC-761A1664AF90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9:29.430" v="65" actId="20577"/>
        <pc:sldMkLst>
          <pc:docMk/>
          <pc:sldMk cId="2913271210" sldId="265"/>
        </pc:sldMkLst>
        <pc:spChg chg="mod">
          <ac:chgData name="Amy Durand" userId="S::amy.durand@salvationarmy.org.au::6e32e4e7-d7d1-4f22-ae33-cd744c73b3b6" providerId="AD" clId="Web-{BFC1801E-84B0-5CA8-6D44-D15737BCC1E7}" dt="2026-03-19T02:49:29.430" v="65" actId="20577"/>
          <ac:spMkLst>
            <pc:docMk/>
            <pc:sldMk cId="2913271210" sldId="265"/>
            <ac:spMk id="2" creationId="{7DAE7FA0-B59A-D45A-D95E-EF62F4975058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49:46.041" v="70" actId="20577"/>
        <pc:sldMkLst>
          <pc:docMk/>
          <pc:sldMk cId="1290427418" sldId="266"/>
        </pc:sldMkLst>
        <pc:spChg chg="mod">
          <ac:chgData name="Amy Durand" userId="S::amy.durand@salvationarmy.org.au::6e32e4e7-d7d1-4f22-ae33-cd744c73b3b6" providerId="AD" clId="Web-{BFC1801E-84B0-5CA8-6D44-D15737BCC1E7}" dt="2026-03-19T02:49:46.041" v="70" actId="20577"/>
          <ac:spMkLst>
            <pc:docMk/>
            <pc:sldMk cId="1290427418" sldId="266"/>
            <ac:spMk id="2" creationId="{000AD62E-8420-BC6E-453A-613CB34E5C92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50:18.293" v="75" actId="20577"/>
        <pc:sldMkLst>
          <pc:docMk/>
          <pc:sldMk cId="4163654257" sldId="267"/>
        </pc:sldMkLst>
        <pc:spChg chg="mod">
          <ac:chgData name="Amy Durand" userId="S::amy.durand@salvationarmy.org.au::6e32e4e7-d7d1-4f22-ae33-cd744c73b3b6" providerId="AD" clId="Web-{BFC1801E-84B0-5CA8-6D44-D15737BCC1E7}" dt="2026-03-19T02:50:18.293" v="75" actId="20577"/>
          <ac:spMkLst>
            <pc:docMk/>
            <pc:sldMk cId="4163654257" sldId="267"/>
            <ac:spMk id="2" creationId="{27F315C9-C545-4A61-BDCA-9772D8F5DCB7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50:32.013" v="79" actId="20577"/>
        <pc:sldMkLst>
          <pc:docMk/>
          <pc:sldMk cId="4235646302" sldId="269"/>
        </pc:sldMkLst>
        <pc:spChg chg="mod">
          <ac:chgData name="Amy Durand" userId="S::amy.durand@salvationarmy.org.au::6e32e4e7-d7d1-4f22-ae33-cd744c73b3b6" providerId="AD" clId="Web-{BFC1801E-84B0-5CA8-6D44-D15737BCC1E7}" dt="2026-03-19T02:50:32.013" v="79" actId="20577"/>
          <ac:spMkLst>
            <pc:docMk/>
            <pc:sldMk cId="4235646302" sldId="269"/>
            <ac:spMk id="2" creationId="{4CCB9EEA-5A6F-2643-FE85-FC901A82A152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52:33.989" v="87" actId="20577"/>
        <pc:sldMkLst>
          <pc:docMk/>
          <pc:sldMk cId="1685231456" sldId="270"/>
        </pc:sldMkLst>
        <pc:spChg chg="mod">
          <ac:chgData name="Amy Durand" userId="S::amy.durand@salvationarmy.org.au::6e32e4e7-d7d1-4f22-ae33-cd744c73b3b6" providerId="AD" clId="Web-{BFC1801E-84B0-5CA8-6D44-D15737BCC1E7}" dt="2026-03-19T02:52:33.989" v="87" actId="20577"/>
          <ac:spMkLst>
            <pc:docMk/>
            <pc:sldMk cId="1685231456" sldId="270"/>
            <ac:spMk id="2" creationId="{24182FAF-97AC-D2E3-E714-BFA69EBA82B3}"/>
          </ac:spMkLst>
        </pc:spChg>
      </pc:sldChg>
      <pc:sldChg chg="modSp add replId">
        <pc:chgData name="Amy Durand" userId="S::amy.durand@salvationarmy.org.au::6e32e4e7-d7d1-4f22-ae33-cd744c73b3b6" providerId="AD" clId="Web-{BFC1801E-84B0-5CA8-6D44-D15737BCC1E7}" dt="2026-03-19T02:52:49.958" v="93" actId="20577"/>
        <pc:sldMkLst>
          <pc:docMk/>
          <pc:sldMk cId="246547809" sldId="271"/>
        </pc:sldMkLst>
        <pc:spChg chg="mod">
          <ac:chgData name="Amy Durand" userId="S::amy.durand@salvationarmy.org.au::6e32e4e7-d7d1-4f22-ae33-cd744c73b3b6" providerId="AD" clId="Web-{BFC1801E-84B0-5CA8-6D44-D15737BCC1E7}" dt="2026-03-19T02:52:49.958" v="93" actId="20577"/>
          <ac:spMkLst>
            <pc:docMk/>
            <pc:sldMk cId="246547809" sldId="271"/>
            <ac:spMk id="2" creationId="{52DC2733-0867-1E20-DFF8-581758BF9578}"/>
          </ac:spMkLst>
        </pc:spChg>
      </pc:sldChg>
    </pc:docChg>
  </pc:docChgLst>
  <pc:docChgLst>
    <pc:chgData name="Adele Wakeling" userId="S::adele.wakeling@salvationarmy.org.au::b7afd67a-b179-4dfd-a649-da2b11702821" providerId="AD" clId="Web-{C069AEBA-D4EB-9B0C-C94B-AFAF826B8417}"/>
    <pc:docChg chg="modSld">
      <pc:chgData name="Adele Wakeling" userId="S::adele.wakeling@salvationarmy.org.au::b7afd67a-b179-4dfd-a649-da2b11702821" providerId="AD" clId="Web-{C069AEBA-D4EB-9B0C-C94B-AFAF826B8417}" dt="2026-04-07T05:42:55.699" v="1" actId="20577"/>
      <pc:docMkLst>
        <pc:docMk/>
      </pc:docMkLst>
      <pc:sldChg chg="modSp">
        <pc:chgData name="Adele Wakeling" userId="S::adele.wakeling@salvationarmy.org.au::b7afd67a-b179-4dfd-a649-da2b11702821" providerId="AD" clId="Web-{C069AEBA-D4EB-9B0C-C94B-AFAF826B8417}" dt="2026-04-07T05:42:55.699" v="1" actId="20577"/>
        <pc:sldMkLst>
          <pc:docMk/>
          <pc:sldMk cId="109857222" sldId="256"/>
        </pc:sldMkLst>
        <pc:spChg chg="mod">
          <ac:chgData name="Adele Wakeling" userId="S::adele.wakeling@salvationarmy.org.au::b7afd67a-b179-4dfd-a649-da2b11702821" providerId="AD" clId="Web-{C069AEBA-D4EB-9B0C-C94B-AFAF826B8417}" dt="2026-04-07T05:42:55.699" v="1" actId="20577"/>
          <ac:spMkLst>
            <pc:docMk/>
            <pc:sldMk cId="109857222" sldId="256"/>
            <ac:spMk id="2" creationId="{00000000-0000-0000-0000-000000000000}"/>
          </ac:spMkLst>
        </pc:spChg>
      </pc:sldChg>
    </pc:docChg>
  </pc:docChgLst>
  <pc:docChgLst>
    <pc:chgData name="Adele Wakeling" userId="S::adele.wakeling@salvationarmy.org.au::b7afd67a-b179-4dfd-a649-da2b11702821" providerId="AD" clId="Web-{452A861F-4FFB-489D-FFEA-C950AB7F8701}"/>
    <pc:docChg chg="modSld">
      <pc:chgData name="Adele Wakeling" userId="S::adele.wakeling@salvationarmy.org.au::b7afd67a-b179-4dfd-a649-da2b11702821" providerId="AD" clId="Web-{452A861F-4FFB-489D-FFEA-C950AB7F8701}" dt="2026-04-07T06:30:18.094" v="1" actId="20577"/>
      <pc:docMkLst>
        <pc:docMk/>
      </pc:docMkLst>
      <pc:sldChg chg="modSp">
        <pc:chgData name="Adele Wakeling" userId="S::adele.wakeling@salvationarmy.org.au::b7afd67a-b179-4dfd-a649-da2b11702821" providerId="AD" clId="Web-{452A861F-4FFB-489D-FFEA-C950AB7F8701}" dt="2026-04-07T06:30:18.094" v="1" actId="20577"/>
        <pc:sldMkLst>
          <pc:docMk/>
          <pc:sldMk cId="1685231456" sldId="270"/>
        </pc:sldMkLst>
        <pc:spChg chg="mod">
          <ac:chgData name="Adele Wakeling" userId="S::adele.wakeling@salvationarmy.org.au::b7afd67a-b179-4dfd-a649-da2b11702821" providerId="AD" clId="Web-{452A861F-4FFB-489D-FFEA-C950AB7F8701}" dt="2026-04-07T06:30:18.094" v="1" actId="20577"/>
          <ac:spMkLst>
            <pc:docMk/>
            <pc:sldMk cId="1685231456" sldId="270"/>
            <ac:spMk id="2" creationId="{24182FAF-97AC-D2E3-E714-BFA69EBA82B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5/29/2026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Trust me, the milk is </a:t>
            </a:r>
            <a:r>
              <a:rPr lang="en-US"/>
              <a:t>past its </a:t>
            </a:r>
            <a:r>
              <a:rPr lang="en-US" dirty="0"/>
              <a:t>‘use-by’ date, but it will be fine. 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450F21-8C45-73E2-AA2C-5FE8E6C24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AD62E-8420-BC6E-453A-613CB34E5C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 I can fix it.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4274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F9D207-EE89-4902-546A-9E8AE6CDCD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F315C9-C545-4A61-BDCA-9772D8F5DC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 I know a shortcut.</a:t>
            </a:r>
            <a:endParaRPr lang="en-US" dirty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3654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A679E2-B162-38A2-EB0B-7FAB8CC2E3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CB9EEA-5A6F-2643-FE85-FC901A82A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Trust me, it’s nut and gluten-free... I think.</a:t>
            </a:r>
          </a:p>
        </p:txBody>
      </p:sp>
    </p:spTree>
    <p:extLst>
      <p:ext uri="{BB962C8B-B14F-4D97-AF65-F5344CB8AC3E}">
        <p14:creationId xmlns:p14="http://schemas.microsoft.com/office/powerpoint/2010/main" val="4235646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701D8D-83BD-D18D-783B-A6F6FD694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182FAF-97AC-D2E3-E714-BFA69EBA82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 I can cut your hair... </a:t>
            </a:r>
            <a:br>
              <a:rPr lang="en-US" dirty="0">
                <a:latin typeface="Calibri"/>
                <a:ea typeface="Calibri"/>
                <a:cs typeface="Calibri"/>
              </a:rPr>
            </a:br>
            <a:r>
              <a:rPr lang="en-US">
                <a:latin typeface="Calibri"/>
                <a:ea typeface="Calibri"/>
                <a:cs typeface="Calibri"/>
              </a:rPr>
              <a:t>I watched a YouTube tutorial.</a:t>
            </a:r>
          </a:p>
        </p:txBody>
      </p:sp>
    </p:spTree>
    <p:extLst>
      <p:ext uri="{BB962C8B-B14F-4D97-AF65-F5344CB8AC3E}">
        <p14:creationId xmlns:p14="http://schemas.microsoft.com/office/powerpoint/2010/main" val="16852314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FDADC-6A5B-15BB-69EA-C27C2E019D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DC2733-0867-1E20-DFF8-581758BF95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Trust me, this won’t hurt. </a:t>
            </a:r>
          </a:p>
        </p:txBody>
      </p:sp>
    </p:spTree>
    <p:extLst>
      <p:ext uri="{BB962C8B-B14F-4D97-AF65-F5344CB8AC3E}">
        <p14:creationId xmlns:p14="http://schemas.microsoft.com/office/powerpoint/2010/main" val="24654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BED8B3-E8A4-4386-BEA7-AD1A6B3BBE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EDEB7C-BF13-8033-6E7D-284AF2F851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 God loves you.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64471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FE753C-C06B-CCEF-2DF1-29400792E5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02C52-BDAD-2C25-64BB-5728A3D258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 I saw a real UFO last night.</a:t>
            </a:r>
          </a:p>
        </p:txBody>
      </p:sp>
    </p:spTree>
    <p:extLst>
      <p:ext uri="{BB962C8B-B14F-4D97-AF65-F5344CB8AC3E}">
        <p14:creationId xmlns:p14="http://schemas.microsoft.com/office/powerpoint/2010/main" val="1213998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4EF937-5AB3-820C-324C-FA61C35C3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A0565-35E3-E073-8094-975985FF8E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 God can forgive you.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8774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45A55B-9F27-F89D-F6F1-4A32B6E6AC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67366-2BF8-4EF9-289F-A7E8E4C05B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Trust me, it’s</a:t>
            </a:r>
            <a:r>
              <a:rPr lang="en-US">
                <a:latin typeface="Calibri"/>
                <a:ea typeface="Calibri"/>
                <a:cs typeface="Calibri"/>
              </a:rPr>
              <a:t> not that spicy.</a:t>
            </a:r>
          </a:p>
        </p:txBody>
      </p:sp>
    </p:spTree>
    <p:extLst>
      <p:ext uri="{BB962C8B-B14F-4D97-AF65-F5344CB8AC3E}">
        <p14:creationId xmlns:p14="http://schemas.microsoft.com/office/powerpoint/2010/main" val="3712147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6BFC0C-DC4C-38E4-F120-EA8BCBAD85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D40751-7A27-EC60-D5FE-A8C126072C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Trust me, I’ll pay you back.</a:t>
            </a:r>
          </a:p>
        </p:txBody>
      </p:sp>
    </p:spTree>
    <p:extLst>
      <p:ext uri="{BB962C8B-B14F-4D97-AF65-F5344CB8AC3E}">
        <p14:creationId xmlns:p14="http://schemas.microsoft.com/office/powerpoint/2010/main" val="16424619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87BF6D-D109-68E7-1D8E-9C2090F087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DC214-3D1B-C791-273E-14B8B81755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 your life has purpose. </a:t>
            </a:r>
            <a:endParaRPr lang="en-US" dirty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65208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D50255-0270-12D0-2D24-DBD8FD4026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E01B44-9CBF-2A4B-E0CC-761A1664AF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>
                <a:latin typeface="Calibri"/>
                <a:ea typeface="Calibri"/>
                <a:cs typeface="Calibri"/>
              </a:rPr>
              <a:t>Trust me, the test is easy. </a:t>
            </a:r>
            <a:endParaRPr lang="en-US" dirty="0">
              <a:latin typeface="Calibri"/>
              <a:ea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840429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A518E9-F4A7-7382-6C75-1143071DA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E7FA0-B59A-D45A-D95E-EF62F497505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713570"/>
            <a:ext cx="9906000" cy="3359808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>
                <a:latin typeface="Calibri"/>
                <a:ea typeface="Calibri"/>
                <a:cs typeface="Calibri"/>
              </a:rPr>
              <a:t>Trust me, the ride isn’t that scary. 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2712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9D5EEF8-2925-43C9-AEDE-C5B1CF8E2E9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1662EBC-572E-47B0-8365-DBD879728355}">
  <ds:schemaRefs>
    <ds:schemaRef ds:uri="http://schemas.microsoft.com/office/2006/metadata/properties"/>
    <ds:schemaRef ds:uri="http://schemas.microsoft.com/office/infopath/2007/PartnerControls"/>
    <ds:schemaRef ds:uri="1ad1f5a0-fa71-4dab-a083-db26db2596cf"/>
    <ds:schemaRef ds:uri="583f0f69-01e1-46ca-86b7-e30e32304800"/>
  </ds:schemaRefs>
</ds:datastoreItem>
</file>

<file path=customXml/itemProps3.xml><?xml version="1.0" encoding="utf-8"?>
<ds:datastoreItem xmlns:ds="http://schemas.openxmlformats.org/officeDocument/2006/customXml" ds:itemID="{3D60BA87-4DF2-4749-B511-CC60ED86102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136</Words>
  <Application>Microsoft Office PowerPoint</Application>
  <PresentationFormat>Widescreen</PresentationFormat>
  <Paragraphs>14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Aptos</vt:lpstr>
      <vt:lpstr>Aptos Display</vt:lpstr>
      <vt:lpstr>Arial</vt:lpstr>
      <vt:lpstr>Calibri</vt:lpstr>
      <vt:lpstr>office theme</vt:lpstr>
      <vt:lpstr>Trust me, the milk is past its ‘use-by’ date, but it will be fine. </vt:lpstr>
      <vt:lpstr>Trust me, God loves you.</vt:lpstr>
      <vt:lpstr>Trust me, I saw a real UFO last night.</vt:lpstr>
      <vt:lpstr>Trust me, God can forgive you. </vt:lpstr>
      <vt:lpstr>Trust me, it’s not that spicy.</vt:lpstr>
      <vt:lpstr>Trust me, I’ll pay you back.</vt:lpstr>
      <vt:lpstr>Trust me, your life has purpose. </vt:lpstr>
      <vt:lpstr>Trust me, the test is easy. </vt:lpstr>
      <vt:lpstr>Trust me, the ride isn’t that scary. </vt:lpstr>
      <vt:lpstr>Trust me, I can fix it.</vt:lpstr>
      <vt:lpstr>Trust me, I know a shortcut.</vt:lpstr>
      <vt:lpstr>Trust me, it’s nut and gluten-free... I think.</vt:lpstr>
      <vt:lpstr>Trust me, I can cut your hair...  I watched a YouTube tutorial.</vt:lpstr>
      <vt:lpstr>Trust me, this won’t hurt.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Taryn Somerville</cp:lastModifiedBy>
  <cp:revision>53</cp:revision>
  <dcterms:created xsi:type="dcterms:W3CDTF">2026-03-19T02:45:01Z</dcterms:created>
  <dcterms:modified xsi:type="dcterms:W3CDTF">2026-05-29T07:17:25Z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