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8" r:id="rId6"/>
    <p:sldId id="25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CFD69-C5A5-A85C-CF6B-E91AD4433989}" name="Claire Hill" initials="" userId="S::Claire.Hill@salvationarmy.org.au::395705f2-a15c-40fb-87d5-b2cda3f30c38" providerId="AD"/>
  <p188:author id="{F61D5E8F-2411-C8E9-2164-7D1B025E5FC3}" name="Claire Hill" initials="CH" userId="S::claire.hill@salvationarmy.org.au::395705f2-a15c-40fb-87d5-b2cda3f30c38" providerId="AD"/>
  <p188:author id="{58A1FEC0-5CA7-BE3C-DC26-F132A96FB832}" name="Adele Wakeling" initials="AW" userId="S::adele.wakeling@salvationarmy.org.au::b7afd67a-b179-4dfd-a649-da2b11702821" providerId="AD"/>
  <p188:author id="{E38580E6-4DB9-1809-2526-32242D8E1064}" name="Amy Durand" initials="AD" userId="S::amy.durand@salvationarmy.org.au::6e32e4e7-d7d1-4f22-ae33-cd744c73b3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EEB18F-23C6-D880-B284-45A6CEA0E6FB}" v="1" dt="2026-04-07T23:00:59.176"/>
    <p1510:client id="{F5838095-14CC-592C-6061-C91367582AC5}" v="3" dt="2026-04-07T06:37:29.278"/>
    <p1510:client id="{F94B5C7A-E11F-CA06-2292-412A07E00F18}" v="2" dt="2026-04-07T21:13:40.8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Relationship Id="rId14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DC5C5CEB-7C3B-5CD1-6343-DFF206E32B28}"/>
    <pc:docChg chg="mod addSld modSld">
      <pc:chgData name="Amy Durand" userId="S::amy.durand@salvationarmy.org.au::6e32e4e7-d7d1-4f22-ae33-cd744c73b3b6" providerId="AD" clId="Web-{DC5C5CEB-7C3B-5CD1-6343-DFF206E32B28}" dt="2026-03-09T00:32:16.090" v="4"/>
      <pc:docMkLst>
        <pc:docMk/>
      </pc:docMkLst>
      <pc:sldChg chg="addSp delSp modSp new">
        <pc:chgData name="Amy Durand" userId="S::amy.durand@salvationarmy.org.au::6e32e4e7-d7d1-4f22-ae33-cd744c73b3b6" providerId="AD" clId="Web-{DC5C5CEB-7C3B-5CD1-6343-DFF206E32B28}" dt="2026-03-09T00:31:49.449" v="3"/>
        <pc:sldMkLst>
          <pc:docMk/>
          <pc:sldMk cId="2326073278" sldId="258"/>
        </pc:sldMkLst>
        <pc:picChg chg="add mod">
          <ac:chgData name="Amy Durand" userId="S::amy.durand@salvationarmy.org.au::6e32e4e7-d7d1-4f22-ae33-cd744c73b3b6" providerId="AD" clId="Web-{DC5C5CEB-7C3B-5CD1-6343-DFF206E32B28}" dt="2026-03-09T00:31:49.449" v="3"/>
          <ac:picMkLst>
            <pc:docMk/>
            <pc:sldMk cId="2326073278" sldId="258"/>
            <ac:picMk id="4" creationId="{83B86FEF-A563-93A1-5CC1-93EAF7618BDC}"/>
          </ac:picMkLst>
        </pc:picChg>
      </pc:sldChg>
    </pc:docChg>
  </pc:docChgLst>
  <pc:docChgLst>
    <pc:chgData name="Adele Wakeling" userId="S::adele.wakeling@salvationarmy.org.au::b7afd67a-b179-4dfd-a649-da2b11702821" providerId="AD" clId="Web-{F5838095-14CC-592C-6061-C91367582AC5}"/>
    <pc:docChg chg="mod">
      <pc:chgData name="Adele Wakeling" userId="S::adele.wakeling@salvationarmy.org.au::b7afd67a-b179-4dfd-a649-da2b11702821" providerId="AD" clId="Web-{F5838095-14CC-592C-6061-C91367582AC5}" dt="2026-04-07T06:37:29.278" v="1"/>
      <pc:docMkLst>
        <pc:docMk/>
      </pc:docMkLst>
    </pc:docChg>
  </pc:docChgLst>
  <pc:docChgLst>
    <pc:chgData name="Claire Hill" userId="S::claire.hill@salvationarmy.org.au::395705f2-a15c-40fb-87d5-b2cda3f30c38" providerId="AD" clId="Web-{F94B5C7A-E11F-CA06-2292-412A07E00F18}"/>
    <pc:docChg chg="mod">
      <pc:chgData name="Claire Hill" userId="S::claire.hill@salvationarmy.org.au::395705f2-a15c-40fb-87d5-b2cda3f30c38" providerId="AD" clId="Web-{F94B5C7A-E11F-CA06-2292-412A07E00F18}" dt="2026-04-07T21:13:40.840" v="0"/>
      <pc:docMkLst>
        <pc:docMk/>
      </pc:docMkLst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6gohOqIpB2E?feature=oembed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RPRIxiumafc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title="Watch A Caterpillar Turn Into A Butterfly | The Dodo">
            <a:hlinkClick r:id="" action="ppaction://noaction"/>
            <a:extLst>
              <a:ext uri="{FF2B5EF4-FFF2-40B4-BE49-F238E27FC236}">
                <a16:creationId xmlns:a16="http://schemas.microsoft.com/office/drawing/2014/main" id="{25A1E7F0-8B69-67CF-9D34-A33C744BBC6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134371" y="-1249"/>
            <a:ext cx="3899862" cy="686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un and a rainbow&#10;&#10;AI-generated content may be incorrect.">
            <a:extLst>
              <a:ext uri="{FF2B5EF4-FFF2-40B4-BE49-F238E27FC236}">
                <a16:creationId xmlns:a16="http://schemas.microsoft.com/office/drawing/2014/main" id="{83B86FEF-A563-93A1-5CC1-93EAF7618B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596" y="0"/>
            <a:ext cx="104408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73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title="83 days in 35 seconds - Sunflower time-lapse">
            <a:hlinkClick r:id="" action="ppaction://noaction"/>
            <a:extLst>
              <a:ext uri="{FF2B5EF4-FFF2-40B4-BE49-F238E27FC236}">
                <a16:creationId xmlns:a16="http://schemas.microsoft.com/office/drawing/2014/main" id="{CFB75544-BD5B-FA8D-41D3-369BD573373C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184338" y="-1249"/>
            <a:ext cx="3824912" cy="686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61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0C0B372-BB98-4DFE-8F66-0756F45645A7}">
  <ds:schemaRefs>
    <ds:schemaRef ds:uri="http://schemas.microsoft.com/office/2006/metadata/properties"/>
    <ds:schemaRef ds:uri="http://schemas.microsoft.com/office/infopath/2007/PartnerControls"/>
    <ds:schemaRef ds:uri="1ad1f5a0-fa71-4dab-a083-db26db2596cf"/>
    <ds:schemaRef ds:uri="583f0f69-01e1-46ca-86b7-e30e32304800"/>
  </ds:schemaRefs>
</ds:datastoreItem>
</file>

<file path=customXml/itemProps2.xml><?xml version="1.0" encoding="utf-8"?>
<ds:datastoreItem xmlns:ds="http://schemas.openxmlformats.org/officeDocument/2006/customXml" ds:itemID="{CCB98AB4-5B21-4102-9465-DCB2ACE14E7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5458B0A-4056-4733-9C34-42AA841512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Taryn Somerville</cp:lastModifiedBy>
  <cp:revision>16</cp:revision>
  <dcterms:created xsi:type="dcterms:W3CDTF">2026-01-22T01:26:14Z</dcterms:created>
  <dcterms:modified xsi:type="dcterms:W3CDTF">2026-05-29T07:19:36Z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