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33"/>
  </p:notesMasterIdLst>
  <p:sldIdLst>
    <p:sldId id="268" r:id="rId5"/>
    <p:sldId id="256" r:id="rId6"/>
    <p:sldId id="271" r:id="rId7"/>
    <p:sldId id="267" r:id="rId8"/>
    <p:sldId id="272" r:id="rId9"/>
    <p:sldId id="270" r:id="rId10"/>
    <p:sldId id="273" r:id="rId11"/>
    <p:sldId id="269" r:id="rId12"/>
    <p:sldId id="266" r:id="rId13"/>
    <p:sldId id="274" r:id="rId14"/>
    <p:sldId id="257" r:id="rId15"/>
    <p:sldId id="275" r:id="rId16"/>
    <p:sldId id="258" r:id="rId17"/>
    <p:sldId id="276" r:id="rId18"/>
    <p:sldId id="259" r:id="rId19"/>
    <p:sldId id="277" r:id="rId20"/>
    <p:sldId id="260" r:id="rId21"/>
    <p:sldId id="278" r:id="rId22"/>
    <p:sldId id="261" r:id="rId23"/>
    <p:sldId id="279" r:id="rId24"/>
    <p:sldId id="262" r:id="rId25"/>
    <p:sldId id="280" r:id="rId26"/>
    <p:sldId id="263" r:id="rId27"/>
    <p:sldId id="281" r:id="rId28"/>
    <p:sldId id="264" r:id="rId29"/>
    <p:sldId id="282" r:id="rId30"/>
    <p:sldId id="265" r:id="rId31"/>
    <p:sldId id="283" r:id="rId32"/>
  </p:sldIdLst>
  <p:sldSz cx="18288000" cy="10287000"/>
  <p:notesSz cx="6858000" cy="9144000"/>
  <p:embeddedFontLst>
    <p:embeddedFont>
      <p:font typeface="Verdana Pro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360F3E-FD9F-96C9-0DF5-DBFFCF8BEC32}" v="9" dt="2026-04-07T06:40:43.099"/>
    <p1510:client id="{EFBE7500-DF01-80A7-A2F1-F1B7E297BAF2}" v="2" dt="2026-04-08T00:04:38.5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E55E321A-C790-D626-1E75-FB3E3F90FEDB}"/>
    <pc:docChg chg="addSld modSld sldOrd">
      <pc:chgData name="Amy Durand" userId="S::amy.durand@salvationarmy.org.au::6e32e4e7-d7d1-4f22-ae33-cd744c73b3b6" providerId="AD" clId="Web-{E55E321A-C790-D626-1E75-FB3E3F90FEDB}" dt="2026-03-09T00:00:16.672" v="85" actId="1076"/>
      <pc:docMkLst>
        <pc:docMk/>
      </pc:docMkLst>
      <pc:sldChg chg="addSp delSp modSp add replId">
        <pc:chgData name="Amy Durand" userId="S::amy.durand@salvationarmy.org.au::6e32e4e7-d7d1-4f22-ae33-cd744c73b3b6" providerId="AD" clId="Web-{E55E321A-C790-D626-1E75-FB3E3F90FEDB}" dt="2026-03-09T00:00:16.672" v="85" actId="1076"/>
        <pc:sldMkLst>
          <pc:docMk/>
          <pc:sldMk cId="1936614691" sldId="270"/>
        </pc:sldMkLst>
        <pc:picChg chg="add mod">
          <ac:chgData name="Amy Durand" userId="S::amy.durand@salvationarmy.org.au::6e32e4e7-d7d1-4f22-ae33-cd744c73b3b6" providerId="AD" clId="Web-{E55E321A-C790-D626-1E75-FB3E3F90FEDB}" dt="2026-03-09T00:00:16.672" v="85" actId="1076"/>
          <ac:picMkLst>
            <pc:docMk/>
            <pc:sldMk cId="1936614691" sldId="270"/>
            <ac:picMk id="4" creationId="{026A0F64-EF56-1AA7-5DB8-1EA4692BAF72}"/>
          </ac:picMkLst>
        </pc:picChg>
      </pc:sldChg>
    </pc:docChg>
  </pc:docChgLst>
  <pc:docChgLst>
    <pc:chgData name="Amy Durand" userId="S::amy.durand@salvationarmy.org.au::6e32e4e7-d7d1-4f22-ae33-cd744c73b3b6" providerId="AD" clId="Web-{68914C1B-2742-CF3D-7B7D-A2FB7EE1B0E6}"/>
    <pc:docChg chg="addSld delSld modSld sldOrd">
      <pc:chgData name="Amy Durand" userId="S::amy.durand@salvationarmy.org.au::6e32e4e7-d7d1-4f22-ae33-cd744c73b3b6" providerId="AD" clId="Web-{68914C1B-2742-CF3D-7B7D-A2FB7EE1B0E6}" dt="2026-03-26T04:41:56.473" v="83" actId="20577"/>
      <pc:docMkLst>
        <pc:docMk/>
      </pc:docMkLst>
      <pc:sldChg chg="modSp add ord replId">
        <pc:chgData name="Amy Durand" userId="S::amy.durand@salvationarmy.org.au::6e32e4e7-d7d1-4f22-ae33-cd744c73b3b6" providerId="AD" clId="Web-{68914C1B-2742-CF3D-7B7D-A2FB7EE1B0E6}" dt="2026-03-26T04:39:00.808" v="27" actId="20577"/>
        <pc:sldMkLst>
          <pc:docMk/>
          <pc:sldMk cId="3738960169" sldId="271"/>
        </pc:sldMkLst>
        <pc:spChg chg="mod">
          <ac:chgData name="Amy Durand" userId="S::amy.durand@salvationarmy.org.au::6e32e4e7-d7d1-4f22-ae33-cd744c73b3b6" providerId="AD" clId="Web-{68914C1B-2742-CF3D-7B7D-A2FB7EE1B0E6}" dt="2026-03-26T04:39:00.808" v="27" actId="20577"/>
          <ac:spMkLst>
            <pc:docMk/>
            <pc:sldMk cId="3738960169" sldId="271"/>
            <ac:spMk id="2" creationId="{7B150C7B-2F7C-9B82-8403-42AEF6A20D64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38:55.620" v="26" actId="20577"/>
        <pc:sldMkLst>
          <pc:docMk/>
          <pc:sldMk cId="1833337860" sldId="272"/>
        </pc:sldMkLst>
        <pc:spChg chg="mod">
          <ac:chgData name="Amy Durand" userId="S::amy.durand@salvationarmy.org.au::6e32e4e7-d7d1-4f22-ae33-cd744c73b3b6" providerId="AD" clId="Web-{68914C1B-2742-CF3D-7B7D-A2FB7EE1B0E6}" dt="2026-03-26T04:38:55.620" v="26" actId="20577"/>
          <ac:spMkLst>
            <pc:docMk/>
            <pc:sldMk cId="1833337860" sldId="272"/>
            <ac:spMk id="2" creationId="{0370B695-3480-B3D9-EB76-41450E6B8192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39:09.996" v="30" actId="20577"/>
        <pc:sldMkLst>
          <pc:docMk/>
          <pc:sldMk cId="2512952796" sldId="273"/>
        </pc:sldMkLst>
        <pc:spChg chg="mod">
          <ac:chgData name="Amy Durand" userId="S::amy.durand@salvationarmy.org.au::6e32e4e7-d7d1-4f22-ae33-cd744c73b3b6" providerId="AD" clId="Web-{68914C1B-2742-CF3D-7B7D-A2FB7EE1B0E6}" dt="2026-03-26T04:39:09.996" v="30" actId="20577"/>
          <ac:spMkLst>
            <pc:docMk/>
            <pc:sldMk cId="2512952796" sldId="273"/>
            <ac:spMk id="2" creationId="{3B8135F4-8057-C7EF-4D4F-0625A81301F2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39:45.998" v="34" actId="20577"/>
        <pc:sldMkLst>
          <pc:docMk/>
          <pc:sldMk cId="1435206702" sldId="274"/>
        </pc:sldMkLst>
        <pc:spChg chg="mod">
          <ac:chgData name="Amy Durand" userId="S::amy.durand@salvationarmy.org.au::6e32e4e7-d7d1-4f22-ae33-cd744c73b3b6" providerId="AD" clId="Web-{68914C1B-2742-CF3D-7B7D-A2FB7EE1B0E6}" dt="2026-03-26T04:39:45.998" v="34" actId="20577"/>
          <ac:spMkLst>
            <pc:docMk/>
            <pc:sldMk cId="1435206702" sldId="274"/>
            <ac:spMk id="2" creationId="{1716CD18-7552-5B27-C1DC-362BE33532DB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39:53.873" v="39" actId="20577"/>
        <pc:sldMkLst>
          <pc:docMk/>
          <pc:sldMk cId="1556548152" sldId="275"/>
        </pc:sldMkLst>
        <pc:spChg chg="mod">
          <ac:chgData name="Amy Durand" userId="S::amy.durand@salvationarmy.org.au::6e32e4e7-d7d1-4f22-ae33-cd744c73b3b6" providerId="AD" clId="Web-{68914C1B-2742-CF3D-7B7D-A2FB7EE1B0E6}" dt="2026-03-26T04:39:53.873" v="39" actId="20577"/>
          <ac:spMkLst>
            <pc:docMk/>
            <pc:sldMk cId="1556548152" sldId="275"/>
            <ac:spMk id="2" creationId="{CB0ECF0C-B9A9-A10C-A56D-E40DBCA176E5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0:15.671" v="43" actId="20577"/>
        <pc:sldMkLst>
          <pc:docMk/>
          <pc:sldMk cId="3040139620" sldId="276"/>
        </pc:sldMkLst>
        <pc:spChg chg="mod">
          <ac:chgData name="Amy Durand" userId="S::amy.durand@salvationarmy.org.au::6e32e4e7-d7d1-4f22-ae33-cd744c73b3b6" providerId="AD" clId="Web-{68914C1B-2742-CF3D-7B7D-A2FB7EE1B0E6}" dt="2026-03-26T04:40:15.671" v="43" actId="20577"/>
          <ac:spMkLst>
            <pc:docMk/>
            <pc:sldMk cId="3040139620" sldId="276"/>
            <ac:spMk id="2" creationId="{84BD7E08-67AE-B3AB-79EB-E388DF97A2E6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0:24.453" v="46" actId="20577"/>
        <pc:sldMkLst>
          <pc:docMk/>
          <pc:sldMk cId="2993394372" sldId="277"/>
        </pc:sldMkLst>
        <pc:spChg chg="mod">
          <ac:chgData name="Amy Durand" userId="S::amy.durand@salvationarmy.org.au::6e32e4e7-d7d1-4f22-ae33-cd744c73b3b6" providerId="AD" clId="Web-{68914C1B-2742-CF3D-7B7D-A2FB7EE1B0E6}" dt="2026-03-26T04:40:24.453" v="46" actId="20577"/>
          <ac:spMkLst>
            <pc:docMk/>
            <pc:sldMk cId="2993394372" sldId="277"/>
            <ac:spMk id="2" creationId="{DE12C9E5-5AD1-BD32-D7D9-161C1529DC22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0:34.219" v="53" actId="20577"/>
        <pc:sldMkLst>
          <pc:docMk/>
          <pc:sldMk cId="3855139423" sldId="278"/>
        </pc:sldMkLst>
        <pc:spChg chg="mod">
          <ac:chgData name="Amy Durand" userId="S::amy.durand@salvationarmy.org.au::6e32e4e7-d7d1-4f22-ae33-cd744c73b3b6" providerId="AD" clId="Web-{68914C1B-2742-CF3D-7B7D-A2FB7EE1B0E6}" dt="2026-03-26T04:40:34.219" v="53" actId="20577"/>
          <ac:spMkLst>
            <pc:docMk/>
            <pc:sldMk cId="3855139423" sldId="278"/>
            <ac:spMk id="2" creationId="{1E1B0C00-3DA8-83CF-E70F-7059693995E9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0:40.766" v="57" actId="20577"/>
        <pc:sldMkLst>
          <pc:docMk/>
          <pc:sldMk cId="3615049413" sldId="279"/>
        </pc:sldMkLst>
        <pc:spChg chg="mod">
          <ac:chgData name="Amy Durand" userId="S::amy.durand@salvationarmy.org.au::6e32e4e7-d7d1-4f22-ae33-cd744c73b3b6" providerId="AD" clId="Web-{68914C1B-2742-CF3D-7B7D-A2FB7EE1B0E6}" dt="2026-03-26T04:40:40.766" v="57" actId="20577"/>
          <ac:spMkLst>
            <pc:docMk/>
            <pc:sldMk cId="3615049413" sldId="279"/>
            <ac:spMk id="2" creationId="{D1F12A6A-95E0-9498-0328-D447227079EB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0:47.860" v="64" actId="20577"/>
        <pc:sldMkLst>
          <pc:docMk/>
          <pc:sldMk cId="3952049153" sldId="280"/>
        </pc:sldMkLst>
        <pc:spChg chg="mod">
          <ac:chgData name="Amy Durand" userId="S::amy.durand@salvationarmy.org.au::6e32e4e7-d7d1-4f22-ae33-cd744c73b3b6" providerId="AD" clId="Web-{68914C1B-2742-CF3D-7B7D-A2FB7EE1B0E6}" dt="2026-03-26T04:40:47.860" v="64" actId="20577"/>
          <ac:spMkLst>
            <pc:docMk/>
            <pc:sldMk cId="3952049153" sldId="280"/>
            <ac:spMk id="2" creationId="{80E923D4-93BB-7B80-590C-60434A2F85A9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1:08.627" v="70" actId="20577"/>
        <pc:sldMkLst>
          <pc:docMk/>
          <pc:sldMk cId="2539710382" sldId="281"/>
        </pc:sldMkLst>
        <pc:spChg chg="mod">
          <ac:chgData name="Amy Durand" userId="S::amy.durand@salvationarmy.org.au::6e32e4e7-d7d1-4f22-ae33-cd744c73b3b6" providerId="AD" clId="Web-{68914C1B-2742-CF3D-7B7D-A2FB7EE1B0E6}" dt="2026-03-26T04:41:08.627" v="70" actId="20577"/>
          <ac:spMkLst>
            <pc:docMk/>
            <pc:sldMk cId="2539710382" sldId="281"/>
            <ac:spMk id="2" creationId="{7FD80877-8196-2D24-298B-41124F3692A7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1:43.019" v="75" actId="20577"/>
        <pc:sldMkLst>
          <pc:docMk/>
          <pc:sldMk cId="3178351461" sldId="282"/>
        </pc:sldMkLst>
        <pc:spChg chg="mod">
          <ac:chgData name="Amy Durand" userId="S::amy.durand@salvationarmy.org.au::6e32e4e7-d7d1-4f22-ae33-cd744c73b3b6" providerId="AD" clId="Web-{68914C1B-2742-CF3D-7B7D-A2FB7EE1B0E6}" dt="2026-03-26T04:41:43.019" v="75" actId="20577"/>
          <ac:spMkLst>
            <pc:docMk/>
            <pc:sldMk cId="3178351461" sldId="282"/>
            <ac:spMk id="2" creationId="{CA1F170D-A98E-DD69-4FB2-748BD0FE361D}"/>
          </ac:spMkLst>
        </pc:spChg>
      </pc:sldChg>
      <pc:sldChg chg="modSp add ord replId">
        <pc:chgData name="Amy Durand" userId="S::amy.durand@salvationarmy.org.au::6e32e4e7-d7d1-4f22-ae33-cd744c73b3b6" providerId="AD" clId="Web-{68914C1B-2742-CF3D-7B7D-A2FB7EE1B0E6}" dt="2026-03-26T04:41:56.473" v="83" actId="20577"/>
        <pc:sldMkLst>
          <pc:docMk/>
          <pc:sldMk cId="346741073" sldId="283"/>
        </pc:sldMkLst>
        <pc:spChg chg="mod">
          <ac:chgData name="Amy Durand" userId="S::amy.durand@salvationarmy.org.au::6e32e4e7-d7d1-4f22-ae33-cd744c73b3b6" providerId="AD" clId="Web-{68914C1B-2742-CF3D-7B7D-A2FB7EE1B0E6}" dt="2026-03-26T04:41:56.473" v="83" actId="20577"/>
          <ac:spMkLst>
            <pc:docMk/>
            <pc:sldMk cId="346741073" sldId="283"/>
            <ac:spMk id="2" creationId="{A30BC954-7870-2EF5-6128-F06D176DB732}"/>
          </ac:spMkLst>
        </pc:spChg>
      </pc:sldChg>
    </pc:docChg>
  </pc:docChgLst>
  <pc:docChgLst>
    <pc:chgData name="Adele Wakeling" userId="S::adele.wakeling@salvationarmy.org.au::b7afd67a-b179-4dfd-a649-da2b11702821" providerId="AD" clId="Web-{EFBE7500-DF01-80A7-A2F1-F1B7E297BAF2}"/>
    <pc:docChg chg="modSld">
      <pc:chgData name="Adele Wakeling" userId="S::adele.wakeling@salvationarmy.org.au::b7afd67a-b179-4dfd-a649-da2b11702821" providerId="AD" clId="Web-{EFBE7500-DF01-80A7-A2F1-F1B7E297BAF2}" dt="2026-04-08T00:04:38.509" v="0" actId="20577"/>
      <pc:docMkLst>
        <pc:docMk/>
      </pc:docMkLst>
      <pc:sldChg chg="modSp">
        <pc:chgData name="Adele Wakeling" userId="S::adele.wakeling@salvationarmy.org.au::b7afd67a-b179-4dfd-a649-da2b11702821" providerId="AD" clId="Web-{EFBE7500-DF01-80A7-A2F1-F1B7E297BAF2}" dt="2026-04-08T00:04:38.509" v="0" actId="20577"/>
        <pc:sldMkLst>
          <pc:docMk/>
          <pc:sldMk cId="3615049413" sldId="279"/>
        </pc:sldMkLst>
        <pc:spChg chg="mod">
          <ac:chgData name="Adele Wakeling" userId="S::adele.wakeling@salvationarmy.org.au::b7afd67a-b179-4dfd-a649-da2b11702821" providerId="AD" clId="Web-{EFBE7500-DF01-80A7-A2F1-F1B7E297BAF2}" dt="2026-04-08T00:04:38.509" v="0" actId="20577"/>
          <ac:spMkLst>
            <pc:docMk/>
            <pc:sldMk cId="3615049413" sldId="279"/>
            <ac:spMk id="2" creationId="{D1F12A6A-95E0-9498-0328-D447227079EB}"/>
          </ac:spMkLst>
        </pc:spChg>
      </pc:sldChg>
    </pc:docChg>
  </pc:docChgLst>
  <pc:docChgLst>
    <pc:chgData name="Adele Wakeling" userId="S::adele.wakeling@salvationarmy.org.au::b7afd67a-b179-4dfd-a649-da2b11702821" providerId="AD" clId="Web-{08360F3E-FD9F-96C9-0DF5-DBFFCF8BEC32}"/>
    <pc:docChg chg="modSld">
      <pc:chgData name="Adele Wakeling" userId="S::adele.wakeling@salvationarmy.org.au::b7afd67a-b179-4dfd-a649-da2b11702821" providerId="AD" clId="Web-{08360F3E-FD9F-96C9-0DF5-DBFFCF8BEC32}" dt="2026-04-07T06:40:41.333" v="2" actId="20577"/>
      <pc:docMkLst>
        <pc:docMk/>
      </pc:docMkLst>
      <pc:sldChg chg="modSp">
        <pc:chgData name="Adele Wakeling" userId="S::adele.wakeling@salvationarmy.org.au::b7afd67a-b179-4dfd-a649-da2b11702821" providerId="AD" clId="Web-{08360F3E-FD9F-96C9-0DF5-DBFFCF8BEC32}" dt="2026-04-07T06:40:13.412" v="1" actId="20577"/>
        <pc:sldMkLst>
          <pc:docMk/>
          <pc:sldMk cId="1556548152" sldId="275"/>
        </pc:sldMkLst>
        <pc:spChg chg="mod">
          <ac:chgData name="Adele Wakeling" userId="S::adele.wakeling@salvationarmy.org.au::b7afd67a-b179-4dfd-a649-da2b11702821" providerId="AD" clId="Web-{08360F3E-FD9F-96C9-0DF5-DBFFCF8BEC32}" dt="2026-04-07T06:40:13.412" v="1" actId="20577"/>
          <ac:spMkLst>
            <pc:docMk/>
            <pc:sldMk cId="1556548152" sldId="275"/>
            <ac:spMk id="2" creationId="{CB0ECF0C-B9A9-A10C-A56D-E40DBCA176E5}"/>
          </ac:spMkLst>
        </pc:spChg>
      </pc:sldChg>
      <pc:sldChg chg="modSp">
        <pc:chgData name="Adele Wakeling" userId="S::adele.wakeling@salvationarmy.org.au::b7afd67a-b179-4dfd-a649-da2b11702821" providerId="AD" clId="Web-{08360F3E-FD9F-96C9-0DF5-DBFFCF8BEC32}" dt="2026-04-07T06:40:41.333" v="2" actId="20577"/>
        <pc:sldMkLst>
          <pc:docMk/>
          <pc:sldMk cId="3040139620" sldId="276"/>
        </pc:sldMkLst>
        <pc:spChg chg="mod">
          <ac:chgData name="Adele Wakeling" userId="S::adele.wakeling@salvationarmy.org.au::b7afd67a-b179-4dfd-a649-da2b11702821" providerId="AD" clId="Web-{08360F3E-FD9F-96C9-0DF5-DBFFCF8BEC32}" dt="2026-04-07T06:40:41.333" v="2" actId="20577"/>
          <ac:spMkLst>
            <pc:docMk/>
            <pc:sldMk cId="3040139620" sldId="276"/>
            <ac:spMk id="2" creationId="{84BD7E08-67AE-B3AB-79EB-E388DF97A2E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07.04.2026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Love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Teacher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Leader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Holy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Gentle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D2F44-CE73-B0C0-F101-61465993F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4A7449-6B9E-7FE1-7F77-2DE2FB8B3EC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A006E8-7ABF-9A6A-7F45-24766B6F62E6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65CF633-149F-C893-5BD9-7D8CEC4D74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E3B49DD-C5B9-06A3-A007-8CAD7E29BE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Love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94BC88-A44E-725A-702A-3FAC3A1476A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10FB506-2095-EFA3-DD9C-69E19CFF1E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11418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498A6-441F-268E-DCA1-001CBE43E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9616F22-D7DA-AB80-EA72-4DE77E6CB6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F008D8-BD3E-A8AD-4917-54F803A3EFE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463A873-1D3F-7A8B-004E-D34F14E248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1BEBD11-4B17-B198-7727-AFF23CCCA9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Love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72747-47E5-724B-A3FD-40441715907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E1ED87-E516-0626-8B3E-EF008C4FBF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3336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857510-D75E-D186-7E52-BDB4454F5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D31245A-2C5B-1BB9-8A2E-2A020D87373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82B450-E995-92E0-30F2-D0AB0087B91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CF7005D-DCDE-DAC6-E490-6E85424200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4A148AA-8453-3DCB-DFFB-677B8C9E96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Love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2B73D6-82A9-E548-1581-088E6AA9F9E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710577-61E3-080C-8340-A466DA575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63662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Patient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Joyful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Powerful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Servant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Peace maker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67A4C2-79E2-414E-FC83-1A06AD1A63F2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Warm Up</a:t>
            </a:r>
          </a:p>
        </p:txBody>
      </p:sp>
    </p:spTree>
    <p:extLst>
      <p:ext uri="{BB962C8B-B14F-4D97-AF65-F5344CB8AC3E}">
        <p14:creationId xmlns:p14="http://schemas.microsoft.com/office/powerpoint/2010/main" val="16069277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BD393A-49C7-3D1D-091A-B8E27A62E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16CD18-7552-5B27-C1DC-362BE33532DB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Love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2067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51929" y="1351429"/>
            <a:ext cx="7584141" cy="7584141"/>
          </a:xfrm>
          <a:custGeom>
            <a:avLst/>
            <a:gdLst/>
            <a:ahLst/>
            <a:cxnLst/>
            <a:rect l="l" t="t" r="r" b="b"/>
            <a:pathLst>
              <a:path w="7584141" h="7584141">
                <a:moveTo>
                  <a:pt x="0" y="0"/>
                </a:moveTo>
                <a:lnTo>
                  <a:pt x="7584142" y="0"/>
                </a:lnTo>
                <a:lnTo>
                  <a:pt x="7584142" y="7584142"/>
                </a:lnTo>
                <a:lnTo>
                  <a:pt x="0" y="758414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1785E1-C80B-CBF7-544E-EA278A977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0ECF0C-B9A9-A10C-A56D-E40DBCA176E5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Patient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548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029200" y="1028700"/>
            <a:ext cx="8229600" cy="8229600"/>
          </a:xfrm>
          <a:custGeom>
            <a:avLst/>
            <a:gdLst/>
            <a:ahLst/>
            <a:cxnLst/>
            <a:rect l="l" t="t" r="r" b="b"/>
            <a:pathLst>
              <a:path w="8229600" h="8229600">
                <a:moveTo>
                  <a:pt x="0" y="0"/>
                </a:moveTo>
                <a:lnTo>
                  <a:pt x="8229600" y="0"/>
                </a:lnTo>
                <a:lnTo>
                  <a:pt x="8229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E59075-3489-100E-676A-3D63D3CFBD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BD7E08-67AE-B3AB-79EB-E388DF97A2E6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Joyful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9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825040" y="1543050"/>
            <a:ext cx="6637921" cy="7200900"/>
          </a:xfrm>
          <a:custGeom>
            <a:avLst/>
            <a:gdLst/>
            <a:ahLst/>
            <a:cxnLst/>
            <a:rect l="l" t="t" r="r" b="b"/>
            <a:pathLst>
              <a:path w="6637921" h="7200900">
                <a:moveTo>
                  <a:pt x="0" y="0"/>
                </a:moveTo>
                <a:lnTo>
                  <a:pt x="6637920" y="0"/>
                </a:lnTo>
                <a:lnTo>
                  <a:pt x="6637920" y="7200900"/>
                </a:lnTo>
                <a:lnTo>
                  <a:pt x="0" y="72009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1ADAA-BDF4-9AF8-AEBC-A2FDC4640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12C9E5-5AD1-BD32-D7D9-161C1529DC22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Strong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394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62928" y="1532172"/>
            <a:ext cx="6362144" cy="7222656"/>
          </a:xfrm>
          <a:custGeom>
            <a:avLst/>
            <a:gdLst/>
            <a:ahLst/>
            <a:cxnLst/>
            <a:rect l="l" t="t" r="r" b="b"/>
            <a:pathLst>
              <a:path w="6362144" h="7222656">
                <a:moveTo>
                  <a:pt x="0" y="0"/>
                </a:moveTo>
                <a:lnTo>
                  <a:pt x="6362144" y="0"/>
                </a:lnTo>
                <a:lnTo>
                  <a:pt x="6362144" y="7222656"/>
                </a:lnTo>
                <a:lnTo>
                  <a:pt x="0" y="722265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F6B404-12B9-7E57-6EB9-BFBD6646D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1B0C00-3DA8-83CF-E70F-7059693995E9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Servant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139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52273" y="1735598"/>
            <a:ext cx="4783455" cy="6815803"/>
          </a:xfrm>
          <a:custGeom>
            <a:avLst/>
            <a:gdLst/>
            <a:ahLst/>
            <a:cxnLst/>
            <a:rect l="l" t="t" r="r" b="b"/>
            <a:pathLst>
              <a:path w="4783455" h="6815803">
                <a:moveTo>
                  <a:pt x="0" y="0"/>
                </a:moveTo>
                <a:lnTo>
                  <a:pt x="4783454" y="0"/>
                </a:lnTo>
                <a:lnTo>
                  <a:pt x="4783454" y="6815804"/>
                </a:lnTo>
                <a:lnTo>
                  <a:pt x="0" y="681580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person covering her eyes with her hand&#10;&#10;AI-generated content may be incorrect.">
            <a:extLst>
              <a:ext uri="{FF2B5EF4-FFF2-40B4-BE49-F238E27FC236}">
                <a16:creationId xmlns:a16="http://schemas.microsoft.com/office/drawing/2014/main" id="{78135FEC-4780-032E-0E6C-98D3B67E3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381000"/>
            <a:ext cx="9525000" cy="9525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571474-B048-522B-C9CA-EBDA22B5DD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F12A6A-95E0-9498-0328-D447227079EB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Peaceful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049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43728" y="1857619"/>
            <a:ext cx="7000545" cy="6571761"/>
          </a:xfrm>
          <a:custGeom>
            <a:avLst/>
            <a:gdLst/>
            <a:ahLst/>
            <a:cxnLst/>
            <a:rect l="l" t="t" r="r" b="b"/>
            <a:pathLst>
              <a:path w="7000545" h="6571761">
                <a:moveTo>
                  <a:pt x="0" y="0"/>
                </a:moveTo>
                <a:lnTo>
                  <a:pt x="7000544" y="0"/>
                </a:lnTo>
                <a:lnTo>
                  <a:pt x="7000544" y="6571762"/>
                </a:lnTo>
                <a:lnTo>
                  <a:pt x="0" y="657176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BCA49-379A-8FC9-1DF9-1897FD437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E923D4-93BB-7B80-590C-60434A2F85A9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Teacher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49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25110" y="1543050"/>
            <a:ext cx="6237780" cy="7200900"/>
          </a:xfrm>
          <a:custGeom>
            <a:avLst/>
            <a:gdLst/>
            <a:ahLst/>
            <a:cxnLst/>
            <a:rect l="l" t="t" r="r" b="b"/>
            <a:pathLst>
              <a:path w="6237780" h="7200900">
                <a:moveTo>
                  <a:pt x="0" y="0"/>
                </a:moveTo>
                <a:lnTo>
                  <a:pt x="6237780" y="0"/>
                </a:lnTo>
                <a:lnTo>
                  <a:pt x="6237780" y="7200900"/>
                </a:lnTo>
                <a:lnTo>
                  <a:pt x="0" y="72009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0575284" y="6141944"/>
            <a:ext cx="1687606" cy="1687606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1211778" y="3455894"/>
            <a:ext cx="1687606" cy="1687606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528155" y="5143500"/>
            <a:ext cx="1687606" cy="1687606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30AD6-2987-0517-F78F-7640FBD1D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D80877-8196-2D24-298B-41124F3692A7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Victorious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7103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47576" y="1347802"/>
            <a:ext cx="7192848" cy="7591396"/>
          </a:xfrm>
          <a:custGeom>
            <a:avLst/>
            <a:gdLst/>
            <a:ahLst/>
            <a:cxnLst/>
            <a:rect l="l" t="t" r="r" b="b"/>
            <a:pathLst>
              <a:path w="7192848" h="7591396">
                <a:moveTo>
                  <a:pt x="0" y="0"/>
                </a:moveTo>
                <a:lnTo>
                  <a:pt x="7192848" y="0"/>
                </a:lnTo>
                <a:lnTo>
                  <a:pt x="7192848" y="7591396"/>
                </a:lnTo>
                <a:lnTo>
                  <a:pt x="0" y="759139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B8FBD-5A1B-7630-AFDD-80F07A830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1F170D-A98E-DD69-4FB2-748BD0FE361D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Holy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514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861252" y="2513637"/>
            <a:ext cx="8933717" cy="5259726"/>
          </a:xfrm>
          <a:custGeom>
            <a:avLst/>
            <a:gdLst/>
            <a:ahLst/>
            <a:cxnLst/>
            <a:rect l="l" t="t" r="r" b="b"/>
            <a:pathLst>
              <a:path w="8933717" h="5259726">
                <a:moveTo>
                  <a:pt x="0" y="0"/>
                </a:moveTo>
                <a:lnTo>
                  <a:pt x="8933717" y="0"/>
                </a:lnTo>
                <a:lnTo>
                  <a:pt x="8933717" y="5259726"/>
                </a:lnTo>
                <a:lnTo>
                  <a:pt x="0" y="525972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4C4DC-48D8-578E-4484-17C730E90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BC954-7870-2EF5-6128-F06D176DB732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Gentle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41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FABC99-EF59-9E2B-F37A-CFFCCCE13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150C7B-2F7C-9B82-8403-42AEF6A20D64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Face Palm</a:t>
            </a:r>
          </a:p>
        </p:txBody>
      </p:sp>
    </p:spTree>
    <p:extLst>
      <p:ext uri="{BB962C8B-B14F-4D97-AF65-F5344CB8AC3E}">
        <p14:creationId xmlns:p14="http://schemas.microsoft.com/office/powerpoint/2010/main" val="3738960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BDF2F-39F1-8BFC-BDAE-437C4876B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yellow smiley face with tears of tears&#10;&#10;AI-generated content may be incorrect.">
            <a:extLst>
              <a:ext uri="{FF2B5EF4-FFF2-40B4-BE49-F238E27FC236}">
                <a16:creationId xmlns:a16="http://schemas.microsoft.com/office/drawing/2014/main" id="{8F464FE6-B85D-BBBC-985C-8B9B74DA79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4347" y="1185413"/>
            <a:ext cx="7959305" cy="7916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905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38A38-E75E-6A18-DBF2-9645EAB406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70B695-3480-B3D9-EB76-41450E6B8192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Laugh Out Loud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337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961E92-3DB0-4CA8-87A5-5B2BCCE1D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ire on a black background&#10;&#10;AI-generated content may be incorrect.">
            <a:extLst>
              <a:ext uri="{FF2B5EF4-FFF2-40B4-BE49-F238E27FC236}">
                <a16:creationId xmlns:a16="http://schemas.microsoft.com/office/drawing/2014/main" id="{026A0F64-EF56-1AA7-5DB8-1EA4692BAF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1333" y="740833"/>
            <a:ext cx="8805333" cy="880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14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09B40-5356-0F96-3F92-D24D263BD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8135F4-8057-C7EF-4D4F-0625A81301F2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Fire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952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8510B-33EB-6BA5-5291-C42786376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A01D5D-B9A8-CA9A-C14C-5F75BFB79A2E}"/>
              </a:ext>
            </a:extLst>
          </p:cNvPr>
          <p:cNvSpPr txBox="1"/>
          <p:nvPr/>
        </p:nvSpPr>
        <p:spPr>
          <a:xfrm>
            <a:off x="-1" y="4108621"/>
            <a:ext cx="18285016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9600" b="1">
                <a:latin typeface="Verdana Pro"/>
                <a:ea typeface="Calibri"/>
                <a:cs typeface="Calibri"/>
              </a:rPr>
              <a:t>Emojis describing Jesus</a:t>
            </a:r>
          </a:p>
        </p:txBody>
      </p:sp>
    </p:spTree>
    <p:extLst>
      <p:ext uri="{BB962C8B-B14F-4D97-AF65-F5344CB8AC3E}">
        <p14:creationId xmlns:p14="http://schemas.microsoft.com/office/powerpoint/2010/main" val="1818667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61D5E-BA6E-03EA-BF39-93C680B29F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27E7E8F-53AF-23FA-F543-B35A3E617A99}"/>
              </a:ext>
            </a:extLst>
          </p:cNvPr>
          <p:cNvSpPr/>
          <p:nvPr/>
        </p:nvSpPr>
        <p:spPr>
          <a:xfrm>
            <a:off x="5525457" y="1543050"/>
            <a:ext cx="7237085" cy="7200900"/>
          </a:xfrm>
          <a:custGeom>
            <a:avLst/>
            <a:gdLst/>
            <a:ahLst/>
            <a:cxnLst/>
            <a:rect l="l" t="t" r="r" b="b"/>
            <a:pathLst>
              <a:path w="7237085" h="7200900">
                <a:moveTo>
                  <a:pt x="0" y="0"/>
                </a:moveTo>
                <a:lnTo>
                  <a:pt x="7237086" y="0"/>
                </a:lnTo>
                <a:lnTo>
                  <a:pt x="7237086" y="7200900"/>
                </a:lnTo>
                <a:lnTo>
                  <a:pt x="0" y="72009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54019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D9F7B3-F4B6-4319-9AFB-29A71E65D894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93247DAD-4B4A-480A-A139-A89A1317A4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F9D880A-B6DC-4B68-B8DE-95668A0C0F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28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62</cp:revision>
  <dcterms:created xsi:type="dcterms:W3CDTF">2006-08-16T00:00:00Z</dcterms:created>
  <dcterms:modified xsi:type="dcterms:W3CDTF">2026-04-08T00:04:38Z</dcterms:modified>
  <dc:identifier>DAG-iXLF2m0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