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18288000" cy="10287000"/>
  <p:notesSz cx="6858000" cy="9144000"/>
  <p:embeddedFontLst>
    <p:embeddedFont>
      <p:font typeface="Hind Guntur Bold" panose="020B0604020202020204" charset="0"/>
      <p:regular r:id="rId17"/>
      <p:bold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F0848F7-ACA5-CFDA-4C32-3E4CBAF47284}" v="19" dt="2026-03-23T00:00:17.900"/>
    <p1510:client id="{A104D5D1-51C9-C7B9-5D92-14D1214B7505}" v="2" dt="2026-03-23T00:01:40.08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70" d="100"/>
          <a:sy n="70" d="100"/>
        </p:scale>
        <p:origin x="774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font" Target="fonts/font2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1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aire Hill" userId="S::claire.hill@salvationarmy.org.au::395705f2-a15c-40fb-87d5-b2cda3f30c38" providerId="AD" clId="Web-{9F0848F7-ACA5-CFDA-4C32-3E4CBAF47284}"/>
    <pc:docChg chg="modSld">
      <pc:chgData name="Claire Hill" userId="S::claire.hill@salvationarmy.org.au::395705f2-a15c-40fb-87d5-b2cda3f30c38" providerId="AD" clId="Web-{9F0848F7-ACA5-CFDA-4C32-3E4CBAF47284}" dt="2026-03-23T00:00:17.900" v="15" actId="1076"/>
      <pc:docMkLst>
        <pc:docMk/>
      </pc:docMkLst>
      <pc:sldChg chg="addSp delSp modSp">
        <pc:chgData name="Claire Hill" userId="S::claire.hill@salvationarmy.org.au::395705f2-a15c-40fb-87d5-b2cda3f30c38" providerId="AD" clId="Web-{9F0848F7-ACA5-CFDA-4C32-3E4CBAF47284}" dt="2026-03-22T23:57:24.255" v="7" actId="1076"/>
        <pc:sldMkLst>
          <pc:docMk/>
          <pc:sldMk cId="0" sldId="261"/>
        </pc:sldMkLst>
        <pc:spChg chg="del">
          <ac:chgData name="Claire Hill" userId="S::claire.hill@salvationarmy.org.au::395705f2-a15c-40fb-87d5-b2cda3f30c38" providerId="AD" clId="Web-{9F0848F7-ACA5-CFDA-4C32-3E4CBAF47284}" dt="2026-03-22T23:56:26.504" v="0"/>
          <ac:spMkLst>
            <pc:docMk/>
            <pc:sldMk cId="0" sldId="261"/>
            <ac:spMk id="2" creationId="{00000000-0000-0000-0000-000000000000}"/>
          </ac:spMkLst>
        </pc:spChg>
        <pc:spChg chg="add del mod">
          <ac:chgData name="Claire Hill" userId="S::claire.hill@salvationarmy.org.au::395705f2-a15c-40fb-87d5-b2cda3f30c38" providerId="AD" clId="Web-{9F0848F7-ACA5-CFDA-4C32-3E4CBAF47284}" dt="2026-03-22T23:56:30.145" v="4"/>
          <ac:spMkLst>
            <pc:docMk/>
            <pc:sldMk cId="0" sldId="261"/>
            <ac:spMk id="4" creationId="{498793EC-A8BF-EAF7-6E5D-030AF07F3B12}"/>
          </ac:spMkLst>
        </pc:spChg>
        <pc:picChg chg="add mod">
          <ac:chgData name="Claire Hill" userId="S::claire.hill@salvationarmy.org.au::395705f2-a15c-40fb-87d5-b2cda3f30c38" providerId="AD" clId="Web-{9F0848F7-ACA5-CFDA-4C32-3E4CBAF47284}" dt="2026-03-22T23:57:24.255" v="7" actId="1076"/>
          <ac:picMkLst>
            <pc:docMk/>
            <pc:sldMk cId="0" sldId="261"/>
            <ac:picMk id="5" creationId="{1CB3D8BA-9F47-D661-4EF9-6DB61A33CA2C}"/>
          </ac:picMkLst>
        </pc:picChg>
      </pc:sldChg>
      <pc:sldChg chg="addSp delSp modSp">
        <pc:chgData name="Claire Hill" userId="S::claire.hill@salvationarmy.org.au::395705f2-a15c-40fb-87d5-b2cda3f30c38" providerId="AD" clId="Web-{9F0848F7-ACA5-CFDA-4C32-3E4CBAF47284}" dt="2026-03-22T23:59:19.649" v="11" actId="1076"/>
        <pc:sldMkLst>
          <pc:docMk/>
          <pc:sldMk cId="0" sldId="263"/>
        </pc:sldMkLst>
        <pc:spChg chg="del">
          <ac:chgData name="Claire Hill" userId="S::claire.hill@salvationarmy.org.au::395705f2-a15c-40fb-87d5-b2cda3f30c38" providerId="AD" clId="Web-{9F0848F7-ACA5-CFDA-4C32-3E4CBAF47284}" dt="2026-03-22T23:59:05.758" v="8"/>
          <ac:spMkLst>
            <pc:docMk/>
            <pc:sldMk cId="0" sldId="263"/>
            <ac:spMk id="2" creationId="{00000000-0000-0000-0000-000000000000}"/>
          </ac:spMkLst>
        </pc:spChg>
        <pc:picChg chg="add mod">
          <ac:chgData name="Claire Hill" userId="S::claire.hill@salvationarmy.org.au::395705f2-a15c-40fb-87d5-b2cda3f30c38" providerId="AD" clId="Web-{9F0848F7-ACA5-CFDA-4C32-3E4CBAF47284}" dt="2026-03-22T23:59:19.649" v="11" actId="1076"/>
          <ac:picMkLst>
            <pc:docMk/>
            <pc:sldMk cId="0" sldId="263"/>
            <ac:picMk id="4" creationId="{A9578E0C-F89C-F6C1-F1F0-923AB676D33B}"/>
          </ac:picMkLst>
        </pc:picChg>
      </pc:sldChg>
      <pc:sldChg chg="addSp delSp modSp">
        <pc:chgData name="Claire Hill" userId="S::claire.hill@salvationarmy.org.au::395705f2-a15c-40fb-87d5-b2cda3f30c38" providerId="AD" clId="Web-{9F0848F7-ACA5-CFDA-4C32-3E4CBAF47284}" dt="2026-03-23T00:00:17.900" v="15" actId="1076"/>
        <pc:sldMkLst>
          <pc:docMk/>
          <pc:sldMk cId="0" sldId="266"/>
        </pc:sldMkLst>
        <pc:spChg chg="del">
          <ac:chgData name="Claire Hill" userId="S::claire.hill@salvationarmy.org.au::395705f2-a15c-40fb-87d5-b2cda3f30c38" providerId="AD" clId="Web-{9F0848F7-ACA5-CFDA-4C32-3E4CBAF47284}" dt="2026-03-23T00:00:04.977" v="12"/>
          <ac:spMkLst>
            <pc:docMk/>
            <pc:sldMk cId="0" sldId="266"/>
            <ac:spMk id="2" creationId="{00000000-0000-0000-0000-000000000000}"/>
          </ac:spMkLst>
        </pc:spChg>
        <pc:picChg chg="add mod">
          <ac:chgData name="Claire Hill" userId="S::claire.hill@salvationarmy.org.au::395705f2-a15c-40fb-87d5-b2cda3f30c38" providerId="AD" clId="Web-{9F0848F7-ACA5-CFDA-4C32-3E4CBAF47284}" dt="2026-03-23T00:00:17.900" v="15" actId="1076"/>
          <ac:picMkLst>
            <pc:docMk/>
            <pc:sldMk cId="0" sldId="266"/>
            <ac:picMk id="4" creationId="{BD6A9F5F-2C1C-0409-8B1D-7C56E02612B7}"/>
          </ac:picMkLst>
        </pc:picChg>
      </pc:sldChg>
    </pc:docChg>
  </pc:docChgLst>
  <pc:docChgLst>
    <pc:chgData name="Amy Durand" userId="S::amy.durand@salvationarmy.org.au::6e32e4e7-d7d1-4f22-ae33-cd744c73b3b6" providerId="AD" clId="Web-{A104D5D1-51C9-C7B9-5D92-14D1214B7505}"/>
    <pc:docChg chg="modSld">
      <pc:chgData name="Amy Durand" userId="S::amy.durand@salvationarmy.org.au::6e32e4e7-d7d1-4f22-ae33-cd744c73b3b6" providerId="AD" clId="Web-{A104D5D1-51C9-C7B9-5D92-14D1214B7505}" dt="2026-03-23T00:01:40.083" v="1" actId="14100"/>
      <pc:docMkLst>
        <pc:docMk/>
      </pc:docMkLst>
      <pc:sldChg chg="modSp">
        <pc:chgData name="Amy Durand" userId="S::amy.durand@salvationarmy.org.au::6e32e4e7-d7d1-4f22-ae33-cd744c73b3b6" providerId="AD" clId="Web-{A104D5D1-51C9-C7B9-5D92-14D1214B7505}" dt="2026-03-23T00:01:34.348" v="0" actId="14100"/>
        <pc:sldMkLst>
          <pc:docMk/>
          <pc:sldMk cId="0" sldId="261"/>
        </pc:sldMkLst>
        <pc:spChg chg="mod">
          <ac:chgData name="Amy Durand" userId="S::amy.durand@salvationarmy.org.au::6e32e4e7-d7d1-4f22-ae33-cd744c73b3b6" providerId="AD" clId="Web-{A104D5D1-51C9-C7B9-5D92-14D1214B7505}" dt="2026-03-23T00:01:34.348" v="0" actId="14100"/>
          <ac:spMkLst>
            <pc:docMk/>
            <pc:sldMk cId="0" sldId="261"/>
            <ac:spMk id="3" creationId="{00000000-0000-0000-0000-000000000000}"/>
          </ac:spMkLst>
        </pc:spChg>
      </pc:sldChg>
      <pc:sldChg chg="modSp">
        <pc:chgData name="Amy Durand" userId="S::amy.durand@salvationarmy.org.au::6e32e4e7-d7d1-4f22-ae33-cd744c73b3b6" providerId="AD" clId="Web-{A104D5D1-51C9-C7B9-5D92-14D1214B7505}" dt="2026-03-23T00:01:40.083" v="1" actId="14100"/>
        <pc:sldMkLst>
          <pc:docMk/>
          <pc:sldMk cId="0" sldId="266"/>
        </pc:sldMkLst>
        <pc:spChg chg="mod">
          <ac:chgData name="Amy Durand" userId="S::amy.durand@salvationarmy.org.au::6e32e4e7-d7d1-4f22-ae33-cd744c73b3b6" providerId="AD" clId="Web-{A104D5D1-51C9-C7B9-5D92-14D1214B7505}" dt="2026-03-23T00:01:40.083" v="1" actId="14100"/>
          <ac:spMkLst>
            <pc:docMk/>
            <pc:sldMk cId="0" sldId="266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svg"/><Relationship Id="rId4" Type="http://schemas.openxmlformats.org/officeDocument/2006/relationships/image" Target="../media/image1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69699" y="563887"/>
            <a:ext cx="11948603" cy="8229600"/>
          </a:xfrm>
          <a:custGeom>
            <a:avLst/>
            <a:gdLst/>
            <a:ahLst/>
            <a:cxnLst/>
            <a:rect l="l" t="t" r="r" b="b"/>
            <a:pathLst>
              <a:path w="11948603" h="8229600">
                <a:moveTo>
                  <a:pt x="0" y="0"/>
                </a:moveTo>
                <a:lnTo>
                  <a:pt x="11948602" y="0"/>
                </a:lnTo>
                <a:lnTo>
                  <a:pt x="1194860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TextBox 3"/>
          <p:cNvSpPr txBox="1"/>
          <p:nvPr/>
        </p:nvSpPr>
        <p:spPr>
          <a:xfrm>
            <a:off x="3391700" y="8974195"/>
            <a:ext cx="11504599" cy="116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010101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WEATHER FORECAST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328028" y="275382"/>
            <a:ext cx="11631943" cy="8229600"/>
          </a:xfrm>
          <a:custGeom>
            <a:avLst/>
            <a:gdLst/>
            <a:ahLst/>
            <a:cxnLst/>
            <a:rect l="l" t="t" r="r" b="b"/>
            <a:pathLst>
              <a:path w="11631943" h="8229600">
                <a:moveTo>
                  <a:pt x="0" y="0"/>
                </a:moveTo>
                <a:lnTo>
                  <a:pt x="11631944" y="0"/>
                </a:lnTo>
                <a:lnTo>
                  <a:pt x="11631944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TextBox 3"/>
          <p:cNvSpPr txBox="1"/>
          <p:nvPr/>
        </p:nvSpPr>
        <p:spPr>
          <a:xfrm>
            <a:off x="7084665" y="8856766"/>
            <a:ext cx="4118670" cy="116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THE NEWS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899990" y="8856766"/>
            <a:ext cx="9982102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A SCIENCE EXPERIMENT</a:t>
            </a:r>
          </a:p>
        </p:txBody>
      </p:sp>
      <p:pic>
        <p:nvPicPr>
          <p:cNvPr id="4" name="Picture 3" descr="A person pouring purple liquid into a beaker&#10;&#10;AI-generated content may be incorrect.">
            <a:extLst>
              <a:ext uri="{FF2B5EF4-FFF2-40B4-BE49-F238E27FC236}">
                <a16:creationId xmlns:a16="http://schemas.microsoft.com/office/drawing/2014/main" id="{BD6A9F5F-2C1C-0409-8B1D-7C56E02612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406" y="318541"/>
            <a:ext cx="12095189" cy="805721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106529" y="462486"/>
            <a:ext cx="6074941" cy="8229600"/>
          </a:xfrm>
          <a:custGeom>
            <a:avLst/>
            <a:gdLst/>
            <a:ahLst/>
            <a:cxnLst/>
            <a:rect l="l" t="t" r="r" b="b"/>
            <a:pathLst>
              <a:path w="6074941" h="8229600">
                <a:moveTo>
                  <a:pt x="0" y="0"/>
                </a:moveTo>
                <a:lnTo>
                  <a:pt x="6074942" y="0"/>
                </a:lnTo>
                <a:lnTo>
                  <a:pt x="6074942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TextBox 3"/>
          <p:cNvSpPr txBox="1"/>
          <p:nvPr/>
        </p:nvSpPr>
        <p:spPr>
          <a:xfrm>
            <a:off x="7100739" y="8856766"/>
            <a:ext cx="4086523" cy="116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YOURSELF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839690" y="368307"/>
            <a:ext cx="14608621" cy="9550386"/>
          </a:xfrm>
          <a:custGeom>
            <a:avLst/>
            <a:gdLst/>
            <a:ahLst/>
            <a:cxnLst/>
            <a:rect l="l" t="t" r="r" b="b"/>
            <a:pathLst>
              <a:path w="14608621" h="9550386">
                <a:moveTo>
                  <a:pt x="0" y="0"/>
                </a:moveTo>
                <a:lnTo>
                  <a:pt x="14608620" y="0"/>
                </a:lnTo>
                <a:lnTo>
                  <a:pt x="14608620" y="9550386"/>
                </a:lnTo>
                <a:lnTo>
                  <a:pt x="0" y="955038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Freeform 3"/>
          <p:cNvSpPr/>
          <p:nvPr/>
        </p:nvSpPr>
        <p:spPr>
          <a:xfrm>
            <a:off x="461534" y="5803893"/>
            <a:ext cx="3003804" cy="4114800"/>
          </a:xfrm>
          <a:custGeom>
            <a:avLst/>
            <a:gdLst/>
            <a:ahLst/>
            <a:cxnLst/>
            <a:rect l="l" t="t" r="r" b="b"/>
            <a:pathLst>
              <a:path w="3003804" h="4114800">
                <a:moveTo>
                  <a:pt x="0" y="0"/>
                </a:moveTo>
                <a:lnTo>
                  <a:pt x="3003804" y="0"/>
                </a:lnTo>
                <a:lnTo>
                  <a:pt x="3003804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4" name="TextBox 4"/>
          <p:cNvSpPr txBox="1"/>
          <p:nvPr/>
        </p:nvSpPr>
        <p:spPr>
          <a:xfrm>
            <a:off x="1362384" y="8103238"/>
            <a:ext cx="8234878" cy="11550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FFFFFF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GOOGLE MAPS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73951" y="563887"/>
            <a:ext cx="10740098" cy="8229600"/>
          </a:xfrm>
          <a:custGeom>
            <a:avLst/>
            <a:gdLst/>
            <a:ahLst/>
            <a:cxnLst/>
            <a:rect l="l" t="t" r="r" b="b"/>
            <a:pathLst>
              <a:path w="10740098" h="8229600">
                <a:moveTo>
                  <a:pt x="0" y="0"/>
                </a:moveTo>
                <a:lnTo>
                  <a:pt x="10740098" y="0"/>
                </a:lnTo>
                <a:lnTo>
                  <a:pt x="1074009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TextBox 3"/>
          <p:cNvSpPr txBox="1"/>
          <p:nvPr/>
        </p:nvSpPr>
        <p:spPr>
          <a:xfrm>
            <a:off x="3391700" y="8974195"/>
            <a:ext cx="11504599" cy="116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010101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ONLINE REVIEWS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365865" y="579915"/>
            <a:ext cx="7556269" cy="8229600"/>
          </a:xfrm>
          <a:custGeom>
            <a:avLst/>
            <a:gdLst/>
            <a:ahLst/>
            <a:cxnLst/>
            <a:rect l="l" t="t" r="r" b="b"/>
            <a:pathLst>
              <a:path w="7556269" h="8229600">
                <a:moveTo>
                  <a:pt x="0" y="0"/>
                </a:moveTo>
                <a:lnTo>
                  <a:pt x="7556270" y="0"/>
                </a:lnTo>
                <a:lnTo>
                  <a:pt x="755627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TextBox 3"/>
          <p:cNvSpPr txBox="1"/>
          <p:nvPr/>
        </p:nvSpPr>
        <p:spPr>
          <a:xfrm>
            <a:off x="3391700" y="8861998"/>
            <a:ext cx="11504599" cy="116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010101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A DOCTOR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116639" y="611971"/>
            <a:ext cx="8054721" cy="8229600"/>
          </a:xfrm>
          <a:custGeom>
            <a:avLst/>
            <a:gdLst/>
            <a:ahLst/>
            <a:cxnLst/>
            <a:rect l="l" t="t" r="r" b="b"/>
            <a:pathLst>
              <a:path w="8054721" h="8229600">
                <a:moveTo>
                  <a:pt x="0" y="0"/>
                </a:moveTo>
                <a:lnTo>
                  <a:pt x="8054721" y="0"/>
                </a:lnTo>
                <a:lnTo>
                  <a:pt x="8054721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TextBox 3"/>
          <p:cNvSpPr txBox="1"/>
          <p:nvPr/>
        </p:nvSpPr>
        <p:spPr>
          <a:xfrm>
            <a:off x="3391700" y="8861998"/>
            <a:ext cx="11504599" cy="116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010101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ADVERTISEMENTS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313438" y="8728541"/>
            <a:ext cx="6185779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YOUR SIBLING</a:t>
            </a:r>
          </a:p>
        </p:txBody>
      </p:sp>
      <p:pic>
        <p:nvPicPr>
          <p:cNvPr id="5" name="Picture 4" descr="A person and person sitting on a bench&#10;&#10;AI-generated content may be incorrect.">
            <a:extLst>
              <a:ext uri="{FF2B5EF4-FFF2-40B4-BE49-F238E27FC236}">
                <a16:creationId xmlns:a16="http://schemas.microsoft.com/office/drawing/2014/main" id="{1CB3D8BA-9F47-D661-4EF9-6DB61A33CA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5864" y="406831"/>
            <a:ext cx="10572750" cy="79295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895114" y="706968"/>
            <a:ext cx="10497773" cy="7781474"/>
          </a:xfrm>
          <a:custGeom>
            <a:avLst/>
            <a:gdLst/>
            <a:ahLst/>
            <a:cxnLst/>
            <a:rect l="l" t="t" r="r" b="b"/>
            <a:pathLst>
              <a:path w="10497773" h="7781474">
                <a:moveTo>
                  <a:pt x="0" y="0"/>
                </a:moveTo>
                <a:lnTo>
                  <a:pt x="10497772" y="0"/>
                </a:lnTo>
                <a:lnTo>
                  <a:pt x="10497772" y="7781474"/>
                </a:lnTo>
                <a:lnTo>
                  <a:pt x="0" y="7781474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TextBox 3"/>
          <p:cNvSpPr txBox="1"/>
          <p:nvPr/>
        </p:nvSpPr>
        <p:spPr>
          <a:xfrm>
            <a:off x="6602164" y="8728541"/>
            <a:ext cx="5083671" cy="116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A STRANGER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5365328" y="8856766"/>
            <a:ext cx="7557343" cy="116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YOUR BEST FRIEND</a:t>
            </a:r>
          </a:p>
        </p:txBody>
      </p:sp>
      <p:pic>
        <p:nvPicPr>
          <p:cNvPr id="4" name="Picture 3" descr="Two women smiling and standing next to each other&#10;&#10;AI-generated content may be incorrect.">
            <a:extLst>
              <a:ext uri="{FF2B5EF4-FFF2-40B4-BE49-F238E27FC236}">
                <a16:creationId xmlns:a16="http://schemas.microsoft.com/office/drawing/2014/main" id="{A9578E0C-F89C-F6C1-F1F0-923AB676D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0" y="262328"/>
            <a:ext cx="11495582" cy="764498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813396" y="10287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3" name="Freeform 3"/>
          <p:cNvSpPr/>
          <p:nvPr/>
        </p:nvSpPr>
        <p:spPr>
          <a:xfrm>
            <a:off x="4987118" y="4310042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4" name="Freeform 4"/>
          <p:cNvSpPr/>
          <p:nvPr/>
        </p:nvSpPr>
        <p:spPr>
          <a:xfrm>
            <a:off x="1533525" y="1028700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5" name="Freeform 5"/>
          <p:cNvSpPr/>
          <p:nvPr/>
        </p:nvSpPr>
        <p:spPr>
          <a:xfrm>
            <a:off x="12639675" y="4310042"/>
            <a:ext cx="4114800" cy="4114800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AU"/>
          </a:p>
        </p:txBody>
      </p:sp>
      <p:sp>
        <p:nvSpPr>
          <p:cNvPr id="6" name="TextBox 6"/>
          <p:cNvSpPr txBox="1"/>
          <p:nvPr/>
        </p:nvSpPr>
        <p:spPr>
          <a:xfrm>
            <a:off x="6235378" y="8856766"/>
            <a:ext cx="5817245" cy="1160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558"/>
              </a:lnSpc>
              <a:spcBef>
                <a:spcPct val="0"/>
              </a:spcBef>
            </a:pPr>
            <a:r>
              <a:rPr lang="en-US" sz="6827" b="1">
                <a:solidFill>
                  <a:srgbClr val="000000"/>
                </a:solidFill>
                <a:latin typeface="Hind Guntur Bold"/>
                <a:ea typeface="Hind Guntur Bold"/>
                <a:cs typeface="Hind Guntur Bold"/>
                <a:sym typeface="Hind Guntur Bold"/>
              </a:rPr>
              <a:t>SOCIAL MEDIA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A418144-42FB-4FCA-9DC2-9855E7E21700}">
  <ds:schemaRefs>
    <ds:schemaRef ds:uri="http://schemas.microsoft.com/office/2006/metadata/properties"/>
    <ds:schemaRef ds:uri="http://schemas.microsoft.com/office/infopath/2007/PartnerControls"/>
    <ds:schemaRef ds:uri="1ad1f5a0-fa71-4dab-a083-db26db2596cf"/>
    <ds:schemaRef ds:uri="583f0f69-01e1-46ca-86b7-e30e32304800"/>
  </ds:schemaRefs>
</ds:datastoreItem>
</file>

<file path=customXml/itemProps2.xml><?xml version="1.0" encoding="utf-8"?>
<ds:datastoreItem xmlns:ds="http://schemas.openxmlformats.org/officeDocument/2006/customXml" ds:itemID="{A622F911-39CA-4CF4-8A10-9A2536BABFD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4ED3C5C-CE14-405A-8A7A-F06ED4B4228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Microsoft Office PowerPoint</Application>
  <PresentationFormat>Custom</PresentationFormat>
  <Paragraphs>12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Hind Guntur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GOOGLE MAPS</dc:title>
  <cp:lastModifiedBy>Taryn Somerville</cp:lastModifiedBy>
  <cp:revision>13</cp:revision>
  <dcterms:created xsi:type="dcterms:W3CDTF">2006-08-16T00:00:00Z</dcterms:created>
  <dcterms:modified xsi:type="dcterms:W3CDTF">2026-05-29T07:17:20Z</dcterms:modified>
  <dc:identifier>DAHEWZVB1n0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