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8E5B12-F4F3-CD4E-B40C-9EC655038F9C}" v="1" dt="2026-05-19T04:18:54.8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5-19T04:18:54.877" v="41" actId="14826"/>
      <pc:docMkLst>
        <pc:docMk/>
      </pc:docMkLst>
      <pc:sldChg chg="addSp modSp">
        <pc:chgData name="Ryan Harrison" userId="37f9ab52-a770-467c-8778-ce98ce82e68d" providerId="ADAL" clId="{B0FEBA3E-8D5E-56C6-B23D-8412BA93C106}" dt="2026-05-19T04:18:54.877" v="41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5-19T04:18:54.877" v="41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5/19/26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2026-05-19T04:19:04Z</dcterms:modified>
</cp:coreProperties>
</file>