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60" r:id="rId5"/>
    <p:sldMasterId id="2147483674" r:id="rId6"/>
    <p:sldMasterId id="2147483672" r:id="rId7"/>
  </p:sldMasterIdLst>
  <p:notesMasterIdLst>
    <p:notesMasterId r:id="rId13"/>
  </p:notesMasterIdLst>
  <p:sldIdLst>
    <p:sldId id="260" r:id="rId8"/>
    <p:sldId id="256" r:id="rId9"/>
    <p:sldId id="257" r:id="rId10"/>
    <p:sldId id="258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494B"/>
    <a:srgbClr val="FFC709"/>
    <a:srgbClr val="172443"/>
    <a:srgbClr val="171B2B"/>
    <a:srgbClr val="17295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8D1629-EEE0-DF4E-8BFE-5D1784C6ABB5}" v="45" dt="2026-02-02T02:48:22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508" autoAdjust="0"/>
    <p:restoredTop sz="96327"/>
  </p:normalViewPr>
  <p:slideViewPr>
    <p:cSldViewPr snapToGrid="0">
      <p:cViewPr varScale="1">
        <p:scale>
          <a:sx n="74" d="100"/>
          <a:sy n="74" d="100"/>
        </p:scale>
        <p:origin x="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FC70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GB" dirty="0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9948CA-15C2-4A4A-8B22-A8AA17B640D2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erson sitting at a table with coffee cups&#10;&#10;Description automatically generated">
            <a:extLst>
              <a:ext uri="{FF2B5EF4-FFF2-40B4-BE49-F238E27FC236}">
                <a16:creationId xmlns:a16="http://schemas.microsoft.com/office/drawing/2014/main" id="{E48FB337-D2B1-67BD-DA06-8D2A93E411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The Salvation Army Australia inclusion icons.&#10;">
            <a:extLst>
              <a:ext uri="{FF2B5EF4-FFF2-40B4-BE49-F238E27FC236}">
                <a16:creationId xmlns:a16="http://schemas.microsoft.com/office/drawing/2014/main" id="{D4560E6F-8B7A-2D24-7417-058E484656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94" y="6148665"/>
            <a:ext cx="1380562" cy="293369"/>
          </a:xfrm>
          <a:prstGeom prst="rect">
            <a:avLst/>
          </a:prstGeom>
        </p:spPr>
      </p:pic>
      <p:pic>
        <p:nvPicPr>
          <p:cNvPr id="14" name="Picture 13" descr="The Salvation Army logo.">
            <a:extLst>
              <a:ext uri="{FF2B5EF4-FFF2-40B4-BE49-F238E27FC236}">
                <a16:creationId xmlns:a16="http://schemas.microsoft.com/office/drawing/2014/main" id="{69CAF81A-321F-0BD3-D731-87D12D93E8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276874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FFC70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men sitting outside&#10;&#10;Description automatically generated">
            <a:extLst>
              <a:ext uri="{FF2B5EF4-FFF2-40B4-BE49-F238E27FC236}">
                <a16:creationId xmlns:a16="http://schemas.microsoft.com/office/drawing/2014/main" id="{FBF2EF6B-B3AD-99AD-2043-955BEA3C28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The Salvation Army Australia inclusion icons.&#10;">
            <a:extLst>
              <a:ext uri="{FF2B5EF4-FFF2-40B4-BE49-F238E27FC236}">
                <a16:creationId xmlns:a16="http://schemas.microsoft.com/office/drawing/2014/main" id="{D4560E6F-8B7A-2D24-7417-058E484656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94" y="6148665"/>
            <a:ext cx="1380562" cy="293369"/>
          </a:xfrm>
          <a:prstGeom prst="rect">
            <a:avLst/>
          </a:prstGeom>
        </p:spPr>
      </p:pic>
      <p:pic>
        <p:nvPicPr>
          <p:cNvPr id="14" name="Picture 13" descr="The Salvation Army logo.">
            <a:extLst>
              <a:ext uri="{FF2B5EF4-FFF2-40B4-BE49-F238E27FC236}">
                <a16:creationId xmlns:a16="http://schemas.microsoft.com/office/drawing/2014/main" id="{69CAF81A-321F-0BD3-D731-87D12D93E8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276874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411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yellow and white background&#10;&#10;Description automatically generated">
            <a:extLst>
              <a:ext uri="{FF2B5EF4-FFF2-40B4-BE49-F238E27FC236}">
                <a16:creationId xmlns:a16="http://schemas.microsoft.com/office/drawing/2014/main" id="{8FFE08B3-2AFE-EE14-0B4D-78C9735CC11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28901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30191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4A494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736020" y="418161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The Salvation Army Australia inclusion icons.&#10;">
            <a:extLst>
              <a:ext uri="{FF2B5EF4-FFF2-40B4-BE49-F238E27FC236}">
                <a16:creationId xmlns:a16="http://schemas.microsoft.com/office/drawing/2014/main" id="{31F8486B-9B84-A396-7F51-CDD4A732145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94" y="6148665"/>
            <a:ext cx="1380562" cy="293369"/>
          </a:xfrm>
          <a:prstGeom prst="rect">
            <a:avLst/>
          </a:prstGeom>
        </p:spPr>
      </p:pic>
      <p:pic>
        <p:nvPicPr>
          <p:cNvPr id="10" name="Picture 9" descr="The Salvation Army logo.">
            <a:extLst>
              <a:ext uri="{FF2B5EF4-FFF2-40B4-BE49-F238E27FC236}">
                <a16:creationId xmlns:a16="http://schemas.microsoft.com/office/drawing/2014/main" id="{EA3136BE-627F-F4CD-77D4-A6E72A9261D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276874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ellow flag with a white background&#10;&#10;Description automatically generated">
            <a:extLst>
              <a:ext uri="{FF2B5EF4-FFF2-40B4-BE49-F238E27FC236}">
                <a16:creationId xmlns:a16="http://schemas.microsoft.com/office/drawing/2014/main" id="{13C75FFE-4356-2A02-92E4-574788F610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The Salvation Army Australia inclusion icons.&#10;">
            <a:extLst>
              <a:ext uri="{FF2B5EF4-FFF2-40B4-BE49-F238E27FC236}">
                <a16:creationId xmlns:a16="http://schemas.microsoft.com/office/drawing/2014/main" id="{31F8486B-9B84-A396-7F51-CDD4A732145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94" y="6148665"/>
            <a:ext cx="1380562" cy="293369"/>
          </a:xfrm>
          <a:prstGeom prst="rect">
            <a:avLst/>
          </a:prstGeom>
        </p:spPr>
      </p:pic>
      <p:pic>
        <p:nvPicPr>
          <p:cNvPr id="10" name="Picture 9" descr="The Salvation Army logo.">
            <a:extLst>
              <a:ext uri="{FF2B5EF4-FFF2-40B4-BE49-F238E27FC236}">
                <a16:creationId xmlns:a16="http://schemas.microsoft.com/office/drawing/2014/main" id="{EA3136BE-627F-F4CD-77D4-A6E72A9261D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276874"/>
            <a:ext cx="621749" cy="73395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26C6014-B279-3DED-A10C-D3F149DEA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6BAFF8C-4B27-A76D-75A7-D6970ED6F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23883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black and white text&#10;&#10;Description automatically generated with medium confidence">
            <a:extLst>
              <a:ext uri="{FF2B5EF4-FFF2-40B4-BE49-F238E27FC236}">
                <a16:creationId xmlns:a16="http://schemas.microsoft.com/office/drawing/2014/main" id="{73619537-BDDB-3616-31C3-E67F71EEF8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The Salvation Army Australia inclusion icons.&#10;">
            <a:extLst>
              <a:ext uri="{FF2B5EF4-FFF2-40B4-BE49-F238E27FC236}">
                <a16:creationId xmlns:a16="http://schemas.microsoft.com/office/drawing/2014/main" id="{31F8486B-9B84-A396-7F51-CDD4A732145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94" y="6148665"/>
            <a:ext cx="1380562" cy="293369"/>
          </a:xfrm>
          <a:prstGeom prst="rect">
            <a:avLst/>
          </a:prstGeom>
        </p:spPr>
      </p:pic>
      <p:pic>
        <p:nvPicPr>
          <p:cNvPr id="10" name="Picture 9" descr="The Salvation Army logo.">
            <a:extLst>
              <a:ext uri="{FF2B5EF4-FFF2-40B4-BE49-F238E27FC236}">
                <a16:creationId xmlns:a16="http://schemas.microsoft.com/office/drawing/2014/main" id="{EA3136BE-627F-F4CD-77D4-A6E72A9261D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276874"/>
            <a:ext cx="621749" cy="73395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26C6014-B279-3DED-A10C-D3F149DEA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6BAFF8C-4B27-A76D-75A7-D6970ED6F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76060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B9F85C7-2764-D045-9E7F-BC6A90868DA8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61E813C-B84F-D34B-94E3-648ACABCC4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FF60CA2-DF65-4844-80EA-DFF3E4BD8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744652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B453328-4D42-BE49-90CB-09CCFB4F64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31474" cy="1325563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0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09093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09093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0D923A4-1E98-DA41-A9AF-8665D38724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A3789-18B5-6D44-B98B-80A930F424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675587F-5951-0649-835F-38B453D52B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644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BCB3648-023E-C741-B886-30D061B51D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33644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497E14E-F49B-BF4D-AE7F-B28521E9DE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7644" cy="1324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1676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6129E50-699E-B14A-B739-914D6C1F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46850" y="365125"/>
            <a:ext cx="2358994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639975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DEA07D-6F58-6247-8CF9-315598F624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80241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B9F85C7-2764-D045-9E7F-BC6A90868DA8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04BAA00-1E2F-684B-A542-6F285847AC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3520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CB50078-D746-F446-ABFE-744A5DAB47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43621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744652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684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31474" cy="1325563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0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09093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09093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FF660F90-14E2-AF46-89BE-88A67368ED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83208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A309A-5DF9-4C47-B84A-1C56D9ED94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146113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4237A4D-C30D-2A46-B76F-FF94266A37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85862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644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7DB9F4F-CD33-AD46-A55C-B888D654D7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604088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33644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6C903CB-FB18-4D4A-992E-0C1F6EA528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339561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7644" cy="1324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1676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4DA8D0C-2D06-C14B-9B88-E0B3D41E0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094485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46850" y="365125"/>
            <a:ext cx="2358994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639975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F070B8-B06E-444B-9CA1-843A707B5C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084190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image" Target="../media/image8.jp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70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1" r:id="rId3"/>
    <p:sldLayoutId id="2147483652" r:id="rId4"/>
    <p:sldLayoutId id="214748365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rgbClr val="4A494B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4A494B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4A494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A494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A494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A494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9B4B74-BEF9-F648-9593-FE84ABFFFB1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84" y="6273800"/>
            <a:ext cx="12267526" cy="6448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95F3F4-63E8-A5BB-AD18-DC705070C45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28321"/>
            <a:ext cx="12193561" cy="3672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154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54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r>
              <a:rPr lang="en-AU" dirty="0"/>
              <a:t> </a:t>
            </a:r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11" name="Picture 10" descr="The Salvation Army logo.">
            <a:extLst>
              <a:ext uri="{FF2B5EF4-FFF2-40B4-BE49-F238E27FC236}">
                <a16:creationId xmlns:a16="http://schemas.microsoft.com/office/drawing/2014/main" id="{EF38C1E7-F31E-C343-8632-421649508EF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302" y="5958207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9B4B74-BEF9-F648-9593-FE84ABFFFB1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84" y="6279444"/>
            <a:ext cx="12267526" cy="6448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83CD08-20A3-0385-A71F-4616943431B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28321"/>
            <a:ext cx="12193561" cy="3672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154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54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8DE158D-B1C7-104D-843F-F49CB7988C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9648" y="6456233"/>
            <a:ext cx="6708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805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784E3F-0586-C546-2BC4-DB113198BE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5482"/>
            <a:ext cx="12193561" cy="367200"/>
          </a:xfrm>
          <a:prstGeom prst="rect">
            <a:avLst/>
          </a:prstGeom>
        </p:spPr>
      </p:pic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341" y="2360193"/>
            <a:ext cx="1030772" cy="1216800"/>
          </a:xfrm>
          <a:prstGeom prst="rect">
            <a:avLst/>
          </a:prstGeom>
        </p:spPr>
      </p:pic>
      <p:pic>
        <p:nvPicPr>
          <p:cNvPr id="4" name="Picture 3" descr="The Salvation Army Australia inclusion icons.&#10;">
            <a:extLst>
              <a:ext uri="{FF2B5EF4-FFF2-40B4-BE49-F238E27FC236}">
                <a16:creationId xmlns:a16="http://schemas.microsoft.com/office/drawing/2014/main" id="{561E9EBE-DBBC-256A-92D3-19B96B9A067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908" y="4121507"/>
            <a:ext cx="1380562" cy="29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5751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E1FD4-1910-77A0-6EFE-872B7BFA1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4A9925-B473-E1B8-AF43-2B6F9FFC8B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598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73F0FFC-A471-6C3E-A36D-3096DF8B6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2B6DA4-20A9-9E74-534E-29164BC312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6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BE45FC4-8EBD-38BA-D77A-872D21DC8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F31BFFE-6462-8869-026C-3446C0E45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83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421B81E-5C70-424F-B4F8-817E090282BE}" vid="{75658354-C6B3-5F4C-91CA-A08AF231D102}"/>
    </a:ext>
  </a:extLst>
</a:theme>
</file>

<file path=ppt/theme/theme2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421B81E-5C70-424F-B4F8-817E090282BE}" vid="{7F64CF60-7840-D949-91CE-B5DCE3814D24}"/>
    </a:ext>
  </a:extLst>
</a:theme>
</file>

<file path=ppt/theme/theme3.xml><?xml version="1.0" encoding="utf-8"?>
<a:theme xmlns:a="http://schemas.openxmlformats.org/drawingml/2006/main" name="2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421B81E-5C70-424F-B4F8-817E090282BE}" vid="{08E6AB16-3F24-8949-A615-6F7BB6C32424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F421B81E-5C70-424F-B4F8-817E090282BE}" vid="{F01CA0FC-315D-E94A-A7AB-82F60E94C3DB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31" ma:contentTypeDescription="Create a new document." ma:contentTypeScope="" ma:versionID="8d5768721f33922ce762c46c7446a67b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0918cd84d3f5fd2367ecd66ee384c86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ReviewDate" minOccurs="0"/>
                <xsd:element ref="ns2:Reviewer" minOccurs="0"/>
                <xsd:element ref="ns2:Reviewdat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viewDate" ma:index="34" nillable="true" ma:displayName="Review Date" ma:format="DateTime" ma:indexed="true" ma:internalName="ReviewDate">
      <xsd:simpleType>
        <xsd:restriction base="dms:DateTime"/>
      </xsd:simpleType>
    </xsd:element>
    <xsd:element name="Reviewer" ma:index="35" nillable="true" ma:displayName="Reviewer" ma:format="Dropdown" ma:list="UserInfo" ma:SharePointGroup="0" ma:internalName="Review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date0" ma:index="36" nillable="true" ma:displayName="Review date" ma:format="DateOnly" ma:internalName="Reviewdate0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  <ReviewDate xmlns="b7e36264-b76b-4546-857f-03fce5c6ba07" xsi:nil="true"/>
    <Reviewer xmlns="b7e36264-b76b-4546-857f-03fce5c6ba07">
      <UserInfo>
        <DisplayName/>
        <AccountId xsi:nil="true"/>
        <AccountType/>
      </UserInfo>
    </Reviewer>
    <Reviewdate0 xmlns="b7e36264-b76b-4546-857f-03fce5c6ba07" xsi:nil="true"/>
  </documentManagement>
</p:properties>
</file>

<file path=customXml/itemProps1.xml><?xml version="1.0" encoding="utf-8"?>
<ds:datastoreItem xmlns:ds="http://schemas.openxmlformats.org/officeDocument/2006/customXml" ds:itemID="{9CAA2031-07CF-4681-A381-6A9A7CCCA3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AC8B38-AC19-4BB7-9A33-0149A3ADAE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030223-7F56-4F64-9FA3-38F2C95580B3}">
  <ds:schemaRefs>
    <ds:schemaRef ds:uri="http://schemas.microsoft.com/office/2006/metadata/properties"/>
    <ds:schemaRef ds:uri="b7e36264-b76b-4546-857f-03fce5c6ba07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  <ds:schemaRef ds:uri="7357dd1f-699d-4d79-9a3b-b8d4e997a419"/>
    <ds:schemaRef ds:uri="http://schemas.microsoft.com/sharepoint/v3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Avenir Next LT Pro</vt:lpstr>
      <vt:lpstr>Calibri</vt:lpstr>
      <vt:lpstr>Office Theme</vt:lpstr>
      <vt:lpstr>1_Office Theme</vt:lpstr>
      <vt:lpstr>2_Office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Freckelton</dc:creator>
  <cp:lastModifiedBy>Taryn Somerville</cp:lastModifiedBy>
  <cp:revision>6</cp:revision>
  <dcterms:created xsi:type="dcterms:W3CDTF">2024-06-17T21:32:41Z</dcterms:created>
  <dcterms:modified xsi:type="dcterms:W3CDTF">2026-06-09T06:11:40Z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