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896C17-0AE1-D94F-B74F-8B604C634DC3}" v="1" dt="2026-05-26T00:35:35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5-26T00:35:35.952" v="42" actId="14826"/>
      <pc:docMkLst>
        <pc:docMk/>
      </pc:docMkLst>
      <pc:sldChg chg="addSp modSp">
        <pc:chgData name="Ryan Harrison" userId="37f9ab52-a770-467c-8778-ce98ce82e68d" providerId="ADAL" clId="{B0FEBA3E-8D5E-56C6-B23D-8412BA93C106}" dt="2026-05-26T00:35:35.952" v="42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5-26T00:35:35.952" v="42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5/26/26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2026-05-26T00:35:37Z</dcterms:modified>
</cp:coreProperties>
</file>