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60" r:id="rId5"/>
    <p:sldId id="259" r:id="rId6"/>
    <p:sldId id="261" r:id="rId7"/>
    <p:sldId id="262" r:id="rId8"/>
    <p:sldId id="264" r:id="rId9"/>
    <p:sldId id="25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A37"/>
    <a:srgbClr val="EF37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07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471C4-344B-0047-ADCC-E55CB4581465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F08698-1999-594C-BFE9-BA15B25B4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386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DFEA2-6CE1-B803-BBBB-85FFF866A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94276E-7341-369C-DA7E-ADB2771C07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51434-B4B9-4343-63A6-A4681D549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E6200-BB8F-C05F-8963-F9FD660FE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3663F9-B271-94D5-AC52-EEC461F77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21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D2507-68E9-D88A-66CC-CABD6B920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0F308-8EF6-F593-1D9C-AD3C7B2DC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007DF6-EEFF-443A-8940-F0A0A5A94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AA4C4-A087-C775-78D5-06255357F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B0BBC-7BE0-5158-E812-E9BC69842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718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632CC-8EA7-4D35-38D1-70BC6FFDD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499501-B214-22D8-1909-EECD9D054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22FB2C-2C5B-4798-0A7B-4ECFBDB22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B1665E-9DB2-2654-19C9-DDBD76AEE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53B82-C458-6894-3F63-B6D1BCEBF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738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67BE3-9FAD-201E-769B-DD7B2D5F5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FD09D-5CEC-8602-3655-550284746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A2C328-C846-1060-A15A-62F748517E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D29F39-BD3F-2BF2-C732-20B27EC1B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50E3D-5A46-8337-01FC-80E5722B6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06F0B0-01A9-40FD-08C4-D68A90942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002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38839-264B-59FD-16C7-32F9D7611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3C55E-B44B-4A6F-BFBF-87E4166E2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61D653-353E-7D14-D5C2-BE0863B672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BC1C26-055E-42D6-0855-723F71A903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EFF263-84D4-2359-8595-E060E485F1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67FEE8-E456-2025-13F3-6F8A25F48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169A77-A2DE-3136-2167-8543ECAE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5961E-FD05-EFD8-196F-6332A222D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807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8D07A-4E78-41B7-FEC6-3A0F61829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C1A737-3DB3-7E4C-3163-326CD0505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66B7AD-F44F-4A40-E514-6EF1B0D78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71DD8E-217B-1948-969C-BF7963D5C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645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C1CEC4-F31C-82FA-E2BB-FDA4698A8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3DD2E4-7F82-05FE-F7D6-8DA51C56A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744CE6-9F81-58D9-3531-157977E80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205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C40E2-5E29-F272-C3D2-90B5E787E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5CA74-388E-5710-C4E7-D5451BBCC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26D6BB-86E7-48E6-73E5-5A52E5DFD8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F817DC-0CF3-8E37-F59E-C6A6F1F2D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FA5E82-DF16-74AA-F146-1709C02DC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09C44-F48A-FBE4-1327-2DFE630E2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90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88EC9-7153-5AAA-599C-43E9DDD8D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3B6ED5-4E1C-CD88-923B-791F6C076B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CC05E7-E659-854D-5FE9-D25523573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B3B77-787F-9492-1AB6-F6C0C10B0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E2D11-2FDF-3260-BA2E-CC88374CA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B46B9F-E602-898D-7F23-7E6B9A05E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0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1C954-B6AD-5BA0-B72A-B9476934F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AAAB90-1445-BC7E-AF57-1CD34154ED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FD0CE-279F-78DF-B7D8-BA3A88E72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397A1-3E0C-DF99-CFDF-82FD78E4B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2FB3A-27E4-993E-8940-BBF48D13B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679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5D161F-4750-208A-C4F3-7CBA2249C7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AFF6FD-34E1-1C61-31DB-2553CDBA74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E4EC39-9357-A38E-2694-2C724FDC6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CCFD-F365-7748-834B-E731B6E953EE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29B7D-923B-D923-1AE5-C48A6DD87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197D4-3369-5211-1BDD-D57A22C07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C36B1-26DC-7840-BBC3-FB370A04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759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A4CB29-0088-7E17-6F7D-09EABD198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8E4AAF-BE60-5B90-5A09-C0AA51E9A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CD1E3F-B9A2-BFC2-EEAE-11ABBA42F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85000"/>
                  </a:schemeClr>
                </a:solidFill>
                <a:latin typeface="Avenir Next LT Pro" panose="020B0504020202020204" pitchFamily="34" charset="77"/>
              </a:defRPr>
            </a:lvl1pPr>
          </a:lstStyle>
          <a:p>
            <a:fld id="{9133CCFD-F365-7748-834B-E731B6E953EE}" type="datetimeFigureOut">
              <a:rPr lang="en-US" smtClean="0"/>
              <a:pPr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57BBA-03C1-E50B-7189-73C3D99416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85000"/>
                  </a:schemeClr>
                </a:solidFill>
                <a:latin typeface="Avenir Next LT Pro" panose="020B0504020202020204" pitchFamily="34" charset="77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120E1-CAEA-C3B1-CA7C-5C26BE6C85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  <a:latin typeface="Avenir Next LT Pro" panose="020B0504020202020204" pitchFamily="34" charset="77"/>
              </a:defRPr>
            </a:lvl1pPr>
          </a:lstStyle>
          <a:p>
            <a:fld id="{E6FC36B1-26DC-7840-BBC3-FB370A0433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316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ln w="38100">
            <a:solidFill>
              <a:schemeClr val="bg1"/>
            </a:solidFill>
          </a:ln>
          <a:solidFill>
            <a:schemeClr val="bg1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5A91C-1473-B48C-B5BE-E73869BB2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704" y="3241977"/>
            <a:ext cx="9912626" cy="2293550"/>
          </a:xfrm>
        </p:spPr>
        <p:txBody>
          <a:bodyPr/>
          <a:lstStyle/>
          <a:p>
            <a:pPr algn="ctr">
              <a:lnSpc>
                <a:spcPct val="70000"/>
              </a:lnSpc>
            </a:pPr>
            <a:r>
              <a:rPr lang="en-US" sz="8800" dirty="0">
                <a:latin typeface="Avenir Next LT Pro" panose="020B0504020202020204" pitchFamily="34" charset="0"/>
              </a:rPr>
              <a:t>MINUTE</a:t>
            </a:r>
            <a:r>
              <a:rPr lang="en-US" dirty="0">
                <a:latin typeface="Avenir Next LT Pro" panose="020B0504020202020204" pitchFamily="34" charset="0"/>
              </a:rPr>
              <a:t> </a:t>
            </a:r>
            <a:br>
              <a:rPr lang="en-US" dirty="0">
                <a:latin typeface="Avenir Next LT Pro" panose="020B0504020202020204" pitchFamily="34" charset="0"/>
              </a:rPr>
            </a:br>
            <a:r>
              <a:rPr lang="en-US" dirty="0">
                <a:latin typeface="Avenir Next LT Pro" panose="020B0504020202020204" pitchFamily="34" charset="0"/>
              </a:rPr>
              <a:t>TO MINGLE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82CB1-2FCB-6A5B-B691-3164BA5D1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578" y="948555"/>
            <a:ext cx="5016843" cy="282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428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43A5A-399F-DC76-DB9E-A0E499843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116" y="173736"/>
            <a:ext cx="11097768" cy="5806439"/>
          </a:xfrm>
        </p:spPr>
        <p:txBody>
          <a:bodyPr/>
          <a:lstStyle/>
          <a:p>
            <a:pPr algn="ctr"/>
            <a:r>
              <a:rPr lang="en-US" sz="7200" dirty="0">
                <a:latin typeface="Avenir Next LT Pro" panose="020B0504020202020204" pitchFamily="34" charset="0"/>
              </a:rPr>
              <a:t>What is something about your community that makes you proud?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191765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85ED7D-5475-20FB-1242-031445C3A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FE75B-BF71-DF3E-1085-4E756BC22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4592"/>
            <a:ext cx="9906000" cy="5815583"/>
          </a:xfrm>
        </p:spPr>
        <p:txBody>
          <a:bodyPr/>
          <a:lstStyle/>
          <a:p>
            <a:pPr algn="ctr"/>
            <a:r>
              <a:rPr lang="en-US" sz="7200" dirty="0">
                <a:latin typeface="Avenir Next LT Pro" panose="020B0504020202020204" pitchFamily="34" charset="0"/>
              </a:rPr>
              <a:t>What is one thing that your family has celebrated over the past 50 years that you are proud of?</a:t>
            </a:r>
          </a:p>
        </p:txBody>
      </p:sp>
    </p:spTree>
    <p:extLst>
      <p:ext uri="{BB962C8B-B14F-4D97-AF65-F5344CB8AC3E}">
        <p14:creationId xmlns:p14="http://schemas.microsoft.com/office/powerpoint/2010/main" val="2499064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5A50FC-5106-2A0A-F8F6-315F1FE28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F576F-62F2-1FAB-EC4E-D44641F6E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692" y="137160"/>
            <a:ext cx="11786616" cy="5833871"/>
          </a:xfrm>
        </p:spPr>
        <p:txBody>
          <a:bodyPr/>
          <a:lstStyle/>
          <a:p>
            <a:pPr algn="ctr"/>
            <a:r>
              <a:rPr lang="en-US" sz="7200" dirty="0">
                <a:latin typeface="Avenir Next LT Pro"/>
              </a:rPr>
              <a:t>What do you hope people will remember and celebrate about you or your family in 50 years?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811680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A9C839-5461-7D78-35EA-B330A519F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3CEB9-FA13-9AF6-9488-BF04B793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46304"/>
            <a:ext cx="11430000" cy="5824727"/>
          </a:xfrm>
        </p:spPr>
        <p:txBody>
          <a:bodyPr/>
          <a:lstStyle/>
          <a:p>
            <a:pPr algn="ctr"/>
            <a:r>
              <a:rPr lang="en-US" sz="7200" dirty="0">
                <a:latin typeface="Avenir Next LT Pro" panose="020B0504020202020204" pitchFamily="34" charset="0"/>
              </a:rPr>
              <a:t>Where can you go in your community to take part in a NAIDOC celebration?</a:t>
            </a:r>
          </a:p>
        </p:txBody>
      </p:sp>
    </p:spTree>
    <p:extLst>
      <p:ext uri="{BB962C8B-B14F-4D97-AF65-F5344CB8AC3E}">
        <p14:creationId xmlns:p14="http://schemas.microsoft.com/office/powerpoint/2010/main" val="1762579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2440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AIDOC_Powerpoint" id="{96C916CD-0A1F-2649-9B5D-499ECE6BEAFD}" vid="{A4CAF25D-B884-E945-851F-B98098F1EA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31" ma:contentTypeDescription="Create a new document." ma:contentTypeScope="" ma:versionID="8d5768721f33922ce762c46c7446a67b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0918cd84d3f5fd2367ecd66ee384c86f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ReviewDate" minOccurs="0"/>
                <xsd:element ref="ns2:Reviewer" minOccurs="0"/>
                <xsd:element ref="ns2:Reviewdate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viewDate" ma:index="34" nillable="true" ma:displayName="Review Date" ma:format="DateTime" ma:indexed="true" ma:internalName="ReviewDate">
      <xsd:simpleType>
        <xsd:restriction base="dms:DateTime"/>
      </xsd:simpleType>
    </xsd:element>
    <xsd:element name="Reviewer" ma:index="35" nillable="true" ma:displayName="Reviewer" ma:format="Dropdown" ma:list="UserInfo" ma:SharePointGroup="0" ma:internalName="Review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eviewdate0" ma:index="36" nillable="true" ma:displayName="Review date" ma:format="DateOnly" ma:internalName="Reviewdate0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_Flow_SignoffStatus xmlns="b7e36264-b76b-4546-857f-03fce5c6ba07" xsi:nil="true"/>
    <TaxCatchAll xmlns="7357dd1f-699d-4d79-9a3b-b8d4e997a419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lcf76f155ced4ddcb4097134ff3c332f xmlns="b7e36264-b76b-4546-857f-03fce5c6ba07">
      <Terms xmlns="http://schemas.microsoft.com/office/infopath/2007/PartnerControls"/>
    </lcf76f155ced4ddcb4097134ff3c332f>
    <RatedBy xmlns="http://schemas.microsoft.com/sharepoint/v3">
      <UserInfo>
        <DisplayName/>
        <AccountId xsi:nil="true"/>
        <AccountType/>
      </UserInfo>
    </RatedBy>
    <Reviewdate0 xmlns="b7e36264-b76b-4546-857f-03fce5c6ba07" xsi:nil="true"/>
    <ReviewDate xmlns="b7e36264-b76b-4546-857f-03fce5c6ba07" xsi:nil="true"/>
    <Reviewer xmlns="b7e36264-b76b-4546-857f-03fce5c6ba07">
      <UserInfo>
        <DisplayName/>
        <AccountId xsi:nil="true"/>
        <AccountType/>
      </UserInfo>
    </Reviewer>
  </documentManagement>
</p:properties>
</file>

<file path=customXml/itemProps1.xml><?xml version="1.0" encoding="utf-8"?>
<ds:datastoreItem xmlns:ds="http://schemas.openxmlformats.org/officeDocument/2006/customXml" ds:itemID="{3D1E5E95-48C3-402A-96A8-DF0139AC1E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1FFCA43-62B4-46FA-8A87-87FF4BF1BC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8CE11D-55C6-4787-92FA-DDD4DB53EB3A}">
  <ds:schemaRefs>
    <ds:schemaRef ds:uri="http://schemas.microsoft.com/office/2006/metadata/properties"/>
    <ds:schemaRef ds:uri="http://schemas.microsoft.com/sharepoint/v3"/>
    <ds:schemaRef ds:uri="http://purl.org/dc/elements/1.1/"/>
    <ds:schemaRef ds:uri="http://purl.org/dc/terms/"/>
    <ds:schemaRef ds:uri="http://purl.org/dc/dcmitype/"/>
    <ds:schemaRef ds:uri="b7e36264-b76b-4546-857f-03fce5c6ba07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7357dd1f-699d-4d79-9a3b-b8d4e997a41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1439</TotalTime>
  <Words>68</Words>
  <Application>Microsoft Office PowerPoint</Application>
  <PresentationFormat>Widescreen</PresentationFormat>
  <Paragraphs>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Arial</vt:lpstr>
      <vt:lpstr>Avenir Next LT Pro</vt:lpstr>
      <vt:lpstr>Office Theme</vt:lpstr>
      <vt:lpstr>MINUTE  TO MINGLE</vt:lpstr>
      <vt:lpstr>What is something about your community that makes you proud?</vt:lpstr>
      <vt:lpstr>What is one thing that your family has celebrated over the past 50 years that you are proud of?</vt:lpstr>
      <vt:lpstr>What do you hope people will remember and celebrate about you or your family in 50 years?</vt:lpstr>
      <vt:lpstr>Where can you go in your community to take part in a NAIDOC celebration?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Taryn Somerville</cp:lastModifiedBy>
  <cp:revision>4</cp:revision>
  <dcterms:created xsi:type="dcterms:W3CDTF">2026-05-22T03:27:41Z</dcterms:created>
  <dcterms:modified xsi:type="dcterms:W3CDTF">2026-05-29T04:48:02Z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