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3"/>
  </p:notesMasterIdLst>
  <p:sldIdLst>
    <p:sldId id="257" r:id="rId5"/>
    <p:sldId id="262" r:id="rId6"/>
    <p:sldId id="261" r:id="rId7"/>
    <p:sldId id="260" r:id="rId8"/>
    <p:sldId id="263" r:id="rId9"/>
    <p:sldId id="259" r:id="rId10"/>
    <p:sldId id="256" r:id="rId11"/>
    <p:sldId id="25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A37"/>
    <a:srgbClr val="EF37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58"/>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9471C4-344B-0047-ADCC-E55CB4581465}" type="datetimeFigureOut">
              <a:rPr lang="en-US" smtClean="0"/>
              <a:t>5/29/2026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F08698-1999-594C-BFE9-BA15B25B40D8}" type="slidenum">
              <a:rPr lang="en-US" smtClean="0"/>
              <a:t>‹#›</a:t>
            </a:fld>
            <a:endParaRPr lang="en-US"/>
          </a:p>
        </p:txBody>
      </p:sp>
    </p:spTree>
    <p:extLst>
      <p:ext uri="{BB962C8B-B14F-4D97-AF65-F5344CB8AC3E}">
        <p14:creationId xmlns:p14="http://schemas.microsoft.com/office/powerpoint/2010/main" val="26843865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F08698-1999-594C-BFE9-BA15B25B40D8}" type="slidenum">
              <a:rPr lang="en-US" smtClean="0"/>
              <a:t>7</a:t>
            </a:fld>
            <a:endParaRPr lang="en-US"/>
          </a:p>
        </p:txBody>
      </p:sp>
    </p:spTree>
    <p:extLst>
      <p:ext uri="{BB962C8B-B14F-4D97-AF65-F5344CB8AC3E}">
        <p14:creationId xmlns:p14="http://schemas.microsoft.com/office/powerpoint/2010/main" val="2978402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DFEA2-6CE1-B803-BBBB-85FFF866A85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294276E-7341-369C-DA7E-ADB2771C07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8851434-B4B9-4343-63A6-A4681D549904}"/>
              </a:ext>
            </a:extLst>
          </p:cNvPr>
          <p:cNvSpPr>
            <a:spLocks noGrp="1"/>
          </p:cNvSpPr>
          <p:nvPr>
            <p:ph type="dt" sz="half" idx="10"/>
          </p:nvPr>
        </p:nvSpPr>
        <p:spPr/>
        <p:txBody>
          <a:bodyPr/>
          <a:lstStyle/>
          <a:p>
            <a:fld id="{9133CCFD-F365-7748-834B-E731B6E953EE}" type="datetimeFigureOut">
              <a:rPr lang="en-US" smtClean="0"/>
              <a:t>5/29/2026</a:t>
            </a:fld>
            <a:endParaRPr lang="en-US"/>
          </a:p>
        </p:txBody>
      </p:sp>
      <p:sp>
        <p:nvSpPr>
          <p:cNvPr id="5" name="Footer Placeholder 4">
            <a:extLst>
              <a:ext uri="{FF2B5EF4-FFF2-40B4-BE49-F238E27FC236}">
                <a16:creationId xmlns:a16="http://schemas.microsoft.com/office/drawing/2014/main" id="{30CE6200-BB8F-C05F-8963-F9FD660FE2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3663F9-B271-94D5-AC52-EEC461F776FE}"/>
              </a:ext>
            </a:extLst>
          </p:cNvPr>
          <p:cNvSpPr>
            <a:spLocks noGrp="1"/>
          </p:cNvSpPr>
          <p:nvPr>
            <p:ph type="sldNum" sz="quarter" idx="12"/>
          </p:nvPr>
        </p:nvSpPr>
        <p:spPr/>
        <p:txBody>
          <a:bodyPr/>
          <a:lstStyle/>
          <a:p>
            <a:fld id="{E6FC36B1-26DC-7840-BBC3-FB370A04337D}" type="slidenum">
              <a:rPr lang="en-US" smtClean="0"/>
              <a:t>‹#›</a:t>
            </a:fld>
            <a:endParaRPr lang="en-US"/>
          </a:p>
        </p:txBody>
      </p:sp>
    </p:spTree>
    <p:extLst>
      <p:ext uri="{BB962C8B-B14F-4D97-AF65-F5344CB8AC3E}">
        <p14:creationId xmlns:p14="http://schemas.microsoft.com/office/powerpoint/2010/main" val="684216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D2507-68E9-D88A-66CC-CABD6B9206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6B0F308-8EF6-F593-1D9C-AD3C7B2DC3E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3007DF6-EEFF-443A-8940-F0A0A5A941BE}"/>
              </a:ext>
            </a:extLst>
          </p:cNvPr>
          <p:cNvSpPr>
            <a:spLocks noGrp="1"/>
          </p:cNvSpPr>
          <p:nvPr>
            <p:ph type="dt" sz="half" idx="10"/>
          </p:nvPr>
        </p:nvSpPr>
        <p:spPr/>
        <p:txBody>
          <a:bodyPr/>
          <a:lstStyle/>
          <a:p>
            <a:fld id="{9133CCFD-F365-7748-834B-E731B6E953EE}" type="datetimeFigureOut">
              <a:rPr lang="en-US" smtClean="0"/>
              <a:t>5/29/2026</a:t>
            </a:fld>
            <a:endParaRPr lang="en-US"/>
          </a:p>
        </p:txBody>
      </p:sp>
      <p:sp>
        <p:nvSpPr>
          <p:cNvPr id="5" name="Footer Placeholder 4">
            <a:extLst>
              <a:ext uri="{FF2B5EF4-FFF2-40B4-BE49-F238E27FC236}">
                <a16:creationId xmlns:a16="http://schemas.microsoft.com/office/drawing/2014/main" id="{B20AA4C4-A087-C775-78D5-06255357F1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BB0BBC-7BE0-5158-E812-E9BC69842767}"/>
              </a:ext>
            </a:extLst>
          </p:cNvPr>
          <p:cNvSpPr>
            <a:spLocks noGrp="1"/>
          </p:cNvSpPr>
          <p:nvPr>
            <p:ph type="sldNum" sz="quarter" idx="12"/>
          </p:nvPr>
        </p:nvSpPr>
        <p:spPr/>
        <p:txBody>
          <a:bodyPr/>
          <a:lstStyle/>
          <a:p>
            <a:fld id="{E6FC36B1-26DC-7840-BBC3-FB370A04337D}" type="slidenum">
              <a:rPr lang="en-US" smtClean="0"/>
              <a:t>‹#›</a:t>
            </a:fld>
            <a:endParaRPr lang="en-US"/>
          </a:p>
        </p:txBody>
      </p:sp>
    </p:spTree>
    <p:extLst>
      <p:ext uri="{BB962C8B-B14F-4D97-AF65-F5344CB8AC3E}">
        <p14:creationId xmlns:p14="http://schemas.microsoft.com/office/powerpoint/2010/main" val="2495718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632CC-8EA7-4D35-38D1-70BC6FFDD38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D499501-B214-22D8-1909-EECD9D05408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922FB2C-2C5B-4798-0A7B-4ECFBDB22883}"/>
              </a:ext>
            </a:extLst>
          </p:cNvPr>
          <p:cNvSpPr>
            <a:spLocks noGrp="1"/>
          </p:cNvSpPr>
          <p:nvPr>
            <p:ph type="dt" sz="half" idx="10"/>
          </p:nvPr>
        </p:nvSpPr>
        <p:spPr/>
        <p:txBody>
          <a:bodyPr/>
          <a:lstStyle/>
          <a:p>
            <a:fld id="{9133CCFD-F365-7748-834B-E731B6E953EE}" type="datetimeFigureOut">
              <a:rPr lang="en-US" smtClean="0"/>
              <a:t>5/29/2026</a:t>
            </a:fld>
            <a:endParaRPr lang="en-US"/>
          </a:p>
        </p:txBody>
      </p:sp>
      <p:sp>
        <p:nvSpPr>
          <p:cNvPr id="5" name="Footer Placeholder 4">
            <a:extLst>
              <a:ext uri="{FF2B5EF4-FFF2-40B4-BE49-F238E27FC236}">
                <a16:creationId xmlns:a16="http://schemas.microsoft.com/office/drawing/2014/main" id="{A5B1665E-9DB2-2654-19C9-DDBD76AEE2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553B82-C458-6894-3F63-B6D1BCEBFB75}"/>
              </a:ext>
            </a:extLst>
          </p:cNvPr>
          <p:cNvSpPr>
            <a:spLocks noGrp="1"/>
          </p:cNvSpPr>
          <p:nvPr>
            <p:ph type="sldNum" sz="quarter" idx="12"/>
          </p:nvPr>
        </p:nvSpPr>
        <p:spPr/>
        <p:txBody>
          <a:bodyPr/>
          <a:lstStyle/>
          <a:p>
            <a:fld id="{E6FC36B1-26DC-7840-BBC3-FB370A04337D}" type="slidenum">
              <a:rPr lang="en-US" smtClean="0"/>
              <a:t>‹#›</a:t>
            </a:fld>
            <a:endParaRPr lang="en-US"/>
          </a:p>
        </p:txBody>
      </p:sp>
    </p:spTree>
    <p:extLst>
      <p:ext uri="{BB962C8B-B14F-4D97-AF65-F5344CB8AC3E}">
        <p14:creationId xmlns:p14="http://schemas.microsoft.com/office/powerpoint/2010/main" val="3489738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67BE3-9FAD-201E-769B-DD7B2D5F5D9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52FD09D-5CEC-8602-3655-550284746EB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69A2C328-C846-1060-A15A-62F748517E6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1D29F39-BD3F-2BF2-C732-20B27EC1B68B}"/>
              </a:ext>
            </a:extLst>
          </p:cNvPr>
          <p:cNvSpPr>
            <a:spLocks noGrp="1"/>
          </p:cNvSpPr>
          <p:nvPr>
            <p:ph type="dt" sz="half" idx="10"/>
          </p:nvPr>
        </p:nvSpPr>
        <p:spPr/>
        <p:txBody>
          <a:bodyPr/>
          <a:lstStyle/>
          <a:p>
            <a:fld id="{9133CCFD-F365-7748-834B-E731B6E953EE}" type="datetimeFigureOut">
              <a:rPr lang="en-US" smtClean="0"/>
              <a:t>5/29/2026</a:t>
            </a:fld>
            <a:endParaRPr lang="en-US"/>
          </a:p>
        </p:txBody>
      </p:sp>
      <p:sp>
        <p:nvSpPr>
          <p:cNvPr id="6" name="Footer Placeholder 5">
            <a:extLst>
              <a:ext uri="{FF2B5EF4-FFF2-40B4-BE49-F238E27FC236}">
                <a16:creationId xmlns:a16="http://schemas.microsoft.com/office/drawing/2014/main" id="{39750E3D-5A46-8337-01FC-80E5722B6D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F06F0B0-01A9-40FD-08C4-D68A9094275F}"/>
              </a:ext>
            </a:extLst>
          </p:cNvPr>
          <p:cNvSpPr>
            <a:spLocks noGrp="1"/>
          </p:cNvSpPr>
          <p:nvPr>
            <p:ph type="sldNum" sz="quarter" idx="12"/>
          </p:nvPr>
        </p:nvSpPr>
        <p:spPr/>
        <p:txBody>
          <a:bodyPr/>
          <a:lstStyle/>
          <a:p>
            <a:fld id="{E6FC36B1-26DC-7840-BBC3-FB370A04337D}" type="slidenum">
              <a:rPr lang="en-US" smtClean="0"/>
              <a:t>‹#›</a:t>
            </a:fld>
            <a:endParaRPr lang="en-US"/>
          </a:p>
        </p:txBody>
      </p:sp>
    </p:spTree>
    <p:extLst>
      <p:ext uri="{BB962C8B-B14F-4D97-AF65-F5344CB8AC3E}">
        <p14:creationId xmlns:p14="http://schemas.microsoft.com/office/powerpoint/2010/main" val="3098002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38839-264B-59FD-16C7-32F9D761164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1D3C55E-B44B-4A6F-BFBF-87E4166E2B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161D653-353E-7D14-D5C2-BE0863B672F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9BC1C26-055E-42D6-0855-723F71A903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8EFF263-84D4-2359-8595-E060E485F1A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167FEE8-E456-2025-13F3-6F8A25F4820A}"/>
              </a:ext>
            </a:extLst>
          </p:cNvPr>
          <p:cNvSpPr>
            <a:spLocks noGrp="1"/>
          </p:cNvSpPr>
          <p:nvPr>
            <p:ph type="dt" sz="half" idx="10"/>
          </p:nvPr>
        </p:nvSpPr>
        <p:spPr/>
        <p:txBody>
          <a:bodyPr/>
          <a:lstStyle/>
          <a:p>
            <a:fld id="{9133CCFD-F365-7748-834B-E731B6E953EE}" type="datetimeFigureOut">
              <a:rPr lang="en-US" smtClean="0"/>
              <a:t>5/29/2026</a:t>
            </a:fld>
            <a:endParaRPr lang="en-US"/>
          </a:p>
        </p:txBody>
      </p:sp>
      <p:sp>
        <p:nvSpPr>
          <p:cNvPr id="8" name="Footer Placeholder 7">
            <a:extLst>
              <a:ext uri="{FF2B5EF4-FFF2-40B4-BE49-F238E27FC236}">
                <a16:creationId xmlns:a16="http://schemas.microsoft.com/office/drawing/2014/main" id="{C6169A77-A2DE-3136-2167-8543ECAE63C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5961E-FD05-EFD8-196F-6332A222D8E4}"/>
              </a:ext>
            </a:extLst>
          </p:cNvPr>
          <p:cNvSpPr>
            <a:spLocks noGrp="1"/>
          </p:cNvSpPr>
          <p:nvPr>
            <p:ph type="sldNum" sz="quarter" idx="12"/>
          </p:nvPr>
        </p:nvSpPr>
        <p:spPr/>
        <p:txBody>
          <a:bodyPr/>
          <a:lstStyle/>
          <a:p>
            <a:fld id="{E6FC36B1-26DC-7840-BBC3-FB370A04337D}" type="slidenum">
              <a:rPr lang="en-US" smtClean="0"/>
              <a:t>‹#›</a:t>
            </a:fld>
            <a:endParaRPr lang="en-US"/>
          </a:p>
        </p:txBody>
      </p:sp>
    </p:spTree>
    <p:extLst>
      <p:ext uri="{BB962C8B-B14F-4D97-AF65-F5344CB8AC3E}">
        <p14:creationId xmlns:p14="http://schemas.microsoft.com/office/powerpoint/2010/main" val="1696807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8D07A-4E78-41B7-FEC6-3A0F6182966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1C1A737-3DB3-7E4C-3163-326CD05052D4}"/>
              </a:ext>
            </a:extLst>
          </p:cNvPr>
          <p:cNvSpPr>
            <a:spLocks noGrp="1"/>
          </p:cNvSpPr>
          <p:nvPr>
            <p:ph type="dt" sz="half" idx="10"/>
          </p:nvPr>
        </p:nvSpPr>
        <p:spPr/>
        <p:txBody>
          <a:bodyPr/>
          <a:lstStyle/>
          <a:p>
            <a:fld id="{9133CCFD-F365-7748-834B-E731B6E953EE}" type="datetimeFigureOut">
              <a:rPr lang="en-US" smtClean="0"/>
              <a:t>5/29/2026</a:t>
            </a:fld>
            <a:endParaRPr lang="en-US"/>
          </a:p>
        </p:txBody>
      </p:sp>
      <p:sp>
        <p:nvSpPr>
          <p:cNvPr id="4" name="Footer Placeholder 3">
            <a:extLst>
              <a:ext uri="{FF2B5EF4-FFF2-40B4-BE49-F238E27FC236}">
                <a16:creationId xmlns:a16="http://schemas.microsoft.com/office/drawing/2014/main" id="{CC66B7AD-F44F-4A40-E514-6EF1B0D7810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171DD8E-217B-1948-969C-BF7963D5C067}"/>
              </a:ext>
            </a:extLst>
          </p:cNvPr>
          <p:cNvSpPr>
            <a:spLocks noGrp="1"/>
          </p:cNvSpPr>
          <p:nvPr>
            <p:ph type="sldNum" sz="quarter" idx="12"/>
          </p:nvPr>
        </p:nvSpPr>
        <p:spPr/>
        <p:txBody>
          <a:bodyPr/>
          <a:lstStyle/>
          <a:p>
            <a:fld id="{E6FC36B1-26DC-7840-BBC3-FB370A04337D}" type="slidenum">
              <a:rPr lang="en-US" smtClean="0"/>
              <a:t>‹#›</a:t>
            </a:fld>
            <a:endParaRPr lang="en-US"/>
          </a:p>
        </p:txBody>
      </p:sp>
    </p:spTree>
    <p:extLst>
      <p:ext uri="{BB962C8B-B14F-4D97-AF65-F5344CB8AC3E}">
        <p14:creationId xmlns:p14="http://schemas.microsoft.com/office/powerpoint/2010/main" val="574645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6C1CEC4-F31C-82FA-E2BB-FDA4698A8E2C}"/>
              </a:ext>
            </a:extLst>
          </p:cNvPr>
          <p:cNvSpPr>
            <a:spLocks noGrp="1"/>
          </p:cNvSpPr>
          <p:nvPr>
            <p:ph type="dt" sz="half" idx="10"/>
          </p:nvPr>
        </p:nvSpPr>
        <p:spPr/>
        <p:txBody>
          <a:bodyPr/>
          <a:lstStyle/>
          <a:p>
            <a:fld id="{9133CCFD-F365-7748-834B-E731B6E953EE}" type="datetimeFigureOut">
              <a:rPr lang="en-US" smtClean="0"/>
              <a:t>5/29/2026</a:t>
            </a:fld>
            <a:endParaRPr lang="en-US"/>
          </a:p>
        </p:txBody>
      </p:sp>
      <p:sp>
        <p:nvSpPr>
          <p:cNvPr id="3" name="Footer Placeholder 2">
            <a:extLst>
              <a:ext uri="{FF2B5EF4-FFF2-40B4-BE49-F238E27FC236}">
                <a16:creationId xmlns:a16="http://schemas.microsoft.com/office/drawing/2014/main" id="{033DD2E4-7F82-05FE-F7D6-8DA51C56A6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F744CE6-9F81-58D9-3531-157977E80BA5}"/>
              </a:ext>
            </a:extLst>
          </p:cNvPr>
          <p:cNvSpPr>
            <a:spLocks noGrp="1"/>
          </p:cNvSpPr>
          <p:nvPr>
            <p:ph type="sldNum" sz="quarter" idx="12"/>
          </p:nvPr>
        </p:nvSpPr>
        <p:spPr/>
        <p:txBody>
          <a:bodyPr/>
          <a:lstStyle/>
          <a:p>
            <a:fld id="{E6FC36B1-26DC-7840-BBC3-FB370A04337D}" type="slidenum">
              <a:rPr lang="en-US" smtClean="0"/>
              <a:t>‹#›</a:t>
            </a:fld>
            <a:endParaRPr lang="en-US"/>
          </a:p>
        </p:txBody>
      </p:sp>
    </p:spTree>
    <p:extLst>
      <p:ext uri="{BB962C8B-B14F-4D97-AF65-F5344CB8AC3E}">
        <p14:creationId xmlns:p14="http://schemas.microsoft.com/office/powerpoint/2010/main" val="561205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C40E2-5E29-F272-C3D2-90B5E787E9D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B35CA74-388E-5710-C4E7-D5451BBCC56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626D6BB-86E7-48E6-73E5-5A52E5DFD8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3F817DC-0CF3-8E37-F59E-C6A6F1F2D49B}"/>
              </a:ext>
            </a:extLst>
          </p:cNvPr>
          <p:cNvSpPr>
            <a:spLocks noGrp="1"/>
          </p:cNvSpPr>
          <p:nvPr>
            <p:ph type="dt" sz="half" idx="10"/>
          </p:nvPr>
        </p:nvSpPr>
        <p:spPr/>
        <p:txBody>
          <a:bodyPr/>
          <a:lstStyle/>
          <a:p>
            <a:fld id="{9133CCFD-F365-7748-834B-E731B6E953EE}" type="datetimeFigureOut">
              <a:rPr lang="en-US" smtClean="0"/>
              <a:t>5/29/2026</a:t>
            </a:fld>
            <a:endParaRPr lang="en-US"/>
          </a:p>
        </p:txBody>
      </p:sp>
      <p:sp>
        <p:nvSpPr>
          <p:cNvPr id="6" name="Footer Placeholder 5">
            <a:extLst>
              <a:ext uri="{FF2B5EF4-FFF2-40B4-BE49-F238E27FC236}">
                <a16:creationId xmlns:a16="http://schemas.microsoft.com/office/drawing/2014/main" id="{09FA5E82-DF16-74AA-F146-1709C02DC6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B209C44-F48A-FBE4-1327-2DFE630E299A}"/>
              </a:ext>
            </a:extLst>
          </p:cNvPr>
          <p:cNvSpPr>
            <a:spLocks noGrp="1"/>
          </p:cNvSpPr>
          <p:nvPr>
            <p:ph type="sldNum" sz="quarter" idx="12"/>
          </p:nvPr>
        </p:nvSpPr>
        <p:spPr/>
        <p:txBody>
          <a:bodyPr/>
          <a:lstStyle/>
          <a:p>
            <a:fld id="{E6FC36B1-26DC-7840-BBC3-FB370A04337D}" type="slidenum">
              <a:rPr lang="en-US" smtClean="0"/>
              <a:t>‹#›</a:t>
            </a:fld>
            <a:endParaRPr lang="en-US"/>
          </a:p>
        </p:txBody>
      </p:sp>
    </p:spTree>
    <p:extLst>
      <p:ext uri="{BB962C8B-B14F-4D97-AF65-F5344CB8AC3E}">
        <p14:creationId xmlns:p14="http://schemas.microsoft.com/office/powerpoint/2010/main" val="142090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88EC9-7153-5AAA-599C-43E9DDD8D0C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93B6ED5-4E1C-CD88-923B-791F6C076B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CACC05E7-E659-854D-5FE9-D255235735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8BB3B77-787F-9492-1AB6-F6C0C10B0B5E}"/>
              </a:ext>
            </a:extLst>
          </p:cNvPr>
          <p:cNvSpPr>
            <a:spLocks noGrp="1"/>
          </p:cNvSpPr>
          <p:nvPr>
            <p:ph type="dt" sz="half" idx="10"/>
          </p:nvPr>
        </p:nvSpPr>
        <p:spPr/>
        <p:txBody>
          <a:bodyPr/>
          <a:lstStyle/>
          <a:p>
            <a:fld id="{9133CCFD-F365-7748-834B-E731B6E953EE}" type="datetimeFigureOut">
              <a:rPr lang="en-US" smtClean="0"/>
              <a:t>5/29/2026</a:t>
            </a:fld>
            <a:endParaRPr lang="en-US"/>
          </a:p>
        </p:txBody>
      </p:sp>
      <p:sp>
        <p:nvSpPr>
          <p:cNvPr id="6" name="Footer Placeholder 5">
            <a:extLst>
              <a:ext uri="{FF2B5EF4-FFF2-40B4-BE49-F238E27FC236}">
                <a16:creationId xmlns:a16="http://schemas.microsoft.com/office/drawing/2014/main" id="{DD5E2D11-2FDF-3260-BA2E-CC88374CA46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B46B9F-E602-898D-7F23-7E6B9A05ED7D}"/>
              </a:ext>
            </a:extLst>
          </p:cNvPr>
          <p:cNvSpPr>
            <a:spLocks noGrp="1"/>
          </p:cNvSpPr>
          <p:nvPr>
            <p:ph type="sldNum" sz="quarter" idx="12"/>
          </p:nvPr>
        </p:nvSpPr>
        <p:spPr/>
        <p:txBody>
          <a:bodyPr/>
          <a:lstStyle/>
          <a:p>
            <a:fld id="{E6FC36B1-26DC-7840-BBC3-FB370A04337D}" type="slidenum">
              <a:rPr lang="en-US" smtClean="0"/>
              <a:t>‹#›</a:t>
            </a:fld>
            <a:endParaRPr lang="en-US"/>
          </a:p>
        </p:txBody>
      </p:sp>
    </p:spTree>
    <p:extLst>
      <p:ext uri="{BB962C8B-B14F-4D97-AF65-F5344CB8AC3E}">
        <p14:creationId xmlns:p14="http://schemas.microsoft.com/office/powerpoint/2010/main" val="28880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1C954-B6AD-5BA0-B72A-B9476934F4D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AAAB90-1445-BC7E-AF57-1CD34154ED9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7EFD0CE-279F-78DF-B7D8-BA3A88E72330}"/>
              </a:ext>
            </a:extLst>
          </p:cNvPr>
          <p:cNvSpPr>
            <a:spLocks noGrp="1"/>
          </p:cNvSpPr>
          <p:nvPr>
            <p:ph type="dt" sz="half" idx="10"/>
          </p:nvPr>
        </p:nvSpPr>
        <p:spPr/>
        <p:txBody>
          <a:bodyPr/>
          <a:lstStyle/>
          <a:p>
            <a:fld id="{9133CCFD-F365-7748-834B-E731B6E953EE}" type="datetimeFigureOut">
              <a:rPr lang="en-US" smtClean="0"/>
              <a:t>5/29/2026</a:t>
            </a:fld>
            <a:endParaRPr lang="en-US"/>
          </a:p>
        </p:txBody>
      </p:sp>
      <p:sp>
        <p:nvSpPr>
          <p:cNvPr id="5" name="Footer Placeholder 4">
            <a:extLst>
              <a:ext uri="{FF2B5EF4-FFF2-40B4-BE49-F238E27FC236}">
                <a16:creationId xmlns:a16="http://schemas.microsoft.com/office/drawing/2014/main" id="{CE2397A1-3E0C-DF99-CFDF-82FD78E4B4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62FB3A-27E4-993E-8940-BBF48D13B285}"/>
              </a:ext>
            </a:extLst>
          </p:cNvPr>
          <p:cNvSpPr>
            <a:spLocks noGrp="1"/>
          </p:cNvSpPr>
          <p:nvPr>
            <p:ph type="sldNum" sz="quarter" idx="12"/>
          </p:nvPr>
        </p:nvSpPr>
        <p:spPr/>
        <p:txBody>
          <a:bodyPr/>
          <a:lstStyle/>
          <a:p>
            <a:fld id="{E6FC36B1-26DC-7840-BBC3-FB370A04337D}" type="slidenum">
              <a:rPr lang="en-US" smtClean="0"/>
              <a:t>‹#›</a:t>
            </a:fld>
            <a:endParaRPr lang="en-US"/>
          </a:p>
        </p:txBody>
      </p:sp>
    </p:spTree>
    <p:extLst>
      <p:ext uri="{BB962C8B-B14F-4D97-AF65-F5344CB8AC3E}">
        <p14:creationId xmlns:p14="http://schemas.microsoft.com/office/powerpoint/2010/main" val="2816679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55D161F-4750-208A-C4F3-7CBA2249C79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BAFF6FD-34E1-1C61-31DB-2553CDBA743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DE4EC39-9357-A38E-2694-2C724FDC667A}"/>
              </a:ext>
            </a:extLst>
          </p:cNvPr>
          <p:cNvSpPr>
            <a:spLocks noGrp="1"/>
          </p:cNvSpPr>
          <p:nvPr>
            <p:ph type="dt" sz="half" idx="10"/>
          </p:nvPr>
        </p:nvSpPr>
        <p:spPr/>
        <p:txBody>
          <a:bodyPr/>
          <a:lstStyle/>
          <a:p>
            <a:fld id="{9133CCFD-F365-7748-834B-E731B6E953EE}" type="datetimeFigureOut">
              <a:rPr lang="en-US" smtClean="0"/>
              <a:t>5/29/2026</a:t>
            </a:fld>
            <a:endParaRPr lang="en-US"/>
          </a:p>
        </p:txBody>
      </p:sp>
      <p:sp>
        <p:nvSpPr>
          <p:cNvPr id="5" name="Footer Placeholder 4">
            <a:extLst>
              <a:ext uri="{FF2B5EF4-FFF2-40B4-BE49-F238E27FC236}">
                <a16:creationId xmlns:a16="http://schemas.microsoft.com/office/drawing/2014/main" id="{A6029B7D-923B-D923-1AE5-C48A6DD87A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F197D4-3369-5211-1BDD-D57A22C07537}"/>
              </a:ext>
            </a:extLst>
          </p:cNvPr>
          <p:cNvSpPr>
            <a:spLocks noGrp="1"/>
          </p:cNvSpPr>
          <p:nvPr>
            <p:ph type="sldNum" sz="quarter" idx="12"/>
          </p:nvPr>
        </p:nvSpPr>
        <p:spPr/>
        <p:txBody>
          <a:bodyPr/>
          <a:lstStyle/>
          <a:p>
            <a:fld id="{E6FC36B1-26DC-7840-BBC3-FB370A04337D}" type="slidenum">
              <a:rPr lang="en-US" smtClean="0"/>
              <a:t>‹#›</a:t>
            </a:fld>
            <a:endParaRPr lang="en-US"/>
          </a:p>
        </p:txBody>
      </p:sp>
    </p:spTree>
    <p:extLst>
      <p:ext uri="{BB962C8B-B14F-4D97-AF65-F5344CB8AC3E}">
        <p14:creationId xmlns:p14="http://schemas.microsoft.com/office/powerpoint/2010/main" val="1553759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A4CB29-0088-7E17-6F7D-09EABD1987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6F8E4AAF-BE60-5B90-5A09-C0AA51E9AE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BCD1E3F-B9A2-BFC2-EEAE-11ABBA42F4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85000"/>
                  </a:schemeClr>
                </a:solidFill>
                <a:latin typeface="Avenir Next LT Pro" panose="020B0504020202020204" pitchFamily="34" charset="77"/>
              </a:defRPr>
            </a:lvl1pPr>
          </a:lstStyle>
          <a:p>
            <a:fld id="{9133CCFD-F365-7748-834B-E731B6E953EE}" type="datetimeFigureOut">
              <a:rPr lang="en-US" smtClean="0"/>
              <a:pPr/>
              <a:t>5/29/2026</a:t>
            </a:fld>
            <a:endParaRPr lang="en-US"/>
          </a:p>
        </p:txBody>
      </p:sp>
      <p:sp>
        <p:nvSpPr>
          <p:cNvPr id="5" name="Footer Placeholder 4">
            <a:extLst>
              <a:ext uri="{FF2B5EF4-FFF2-40B4-BE49-F238E27FC236}">
                <a16:creationId xmlns:a16="http://schemas.microsoft.com/office/drawing/2014/main" id="{BAF57BBA-03C1-E50B-7189-73C3D99416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85000"/>
                  </a:schemeClr>
                </a:solidFill>
                <a:latin typeface="Avenir Next LT Pro" panose="020B0504020202020204" pitchFamily="34" charset="77"/>
              </a:defRPr>
            </a:lvl1pPr>
          </a:lstStyle>
          <a:p>
            <a:endParaRPr lang="en-US"/>
          </a:p>
        </p:txBody>
      </p:sp>
      <p:sp>
        <p:nvSpPr>
          <p:cNvPr id="6" name="Slide Number Placeholder 5">
            <a:extLst>
              <a:ext uri="{FF2B5EF4-FFF2-40B4-BE49-F238E27FC236}">
                <a16:creationId xmlns:a16="http://schemas.microsoft.com/office/drawing/2014/main" id="{DE7120E1-CAEA-C3B1-CA7C-5C26BE6C85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85000"/>
                  </a:schemeClr>
                </a:solidFill>
                <a:latin typeface="Avenir Next LT Pro" panose="020B0504020202020204" pitchFamily="34" charset="77"/>
              </a:defRPr>
            </a:lvl1pPr>
          </a:lstStyle>
          <a:p>
            <a:fld id="{E6FC36B1-26DC-7840-BBC3-FB370A04337D}" type="slidenum">
              <a:rPr lang="en-US" smtClean="0"/>
              <a:pPr/>
              <a:t>‹#›</a:t>
            </a:fld>
            <a:endParaRPr lang="en-US"/>
          </a:p>
        </p:txBody>
      </p:sp>
    </p:spTree>
    <p:extLst>
      <p:ext uri="{BB962C8B-B14F-4D97-AF65-F5344CB8AC3E}">
        <p14:creationId xmlns:p14="http://schemas.microsoft.com/office/powerpoint/2010/main" val="29423161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6000" b="1" kern="1200">
          <a:ln w="38100">
            <a:solidFill>
              <a:schemeClr val="bg1"/>
            </a:solidFill>
          </a:ln>
          <a:solidFill>
            <a:schemeClr val="bg1"/>
          </a:solidFill>
          <a:latin typeface="Avenir Next LT Pro" panose="020B0504020202020204" pitchFamily="34"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Avenir Next LT Pro" panose="020B0504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Avenir Next LT Pro" panose="020B0504020202020204"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venir Next LT Pro" panose="020B0504020202020204"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venir Next LT Pro" panose="020B0504020202020204"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venir Next LT Pro" panose="020B0504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C57C966-9B52-BAFF-91C4-B3ECD6A41CDE}"/>
              </a:ext>
            </a:extLst>
          </p:cNvPr>
          <p:cNvPicPr>
            <a:picLocks noChangeAspect="1"/>
          </p:cNvPicPr>
          <p:nvPr/>
        </p:nvPicPr>
        <p:blipFill>
          <a:blip r:embed="rId2"/>
          <a:srcRect/>
          <a:stretch/>
        </p:blipFill>
        <p:spPr>
          <a:xfrm>
            <a:off x="0" y="3313"/>
            <a:ext cx="12192000" cy="6858000"/>
          </a:xfrm>
          <a:prstGeom prst="rect">
            <a:avLst/>
          </a:prstGeom>
        </p:spPr>
      </p:pic>
      <p:sp>
        <p:nvSpPr>
          <p:cNvPr id="2" name="Title 1">
            <a:extLst>
              <a:ext uri="{FF2B5EF4-FFF2-40B4-BE49-F238E27FC236}">
                <a16:creationId xmlns:a16="http://schemas.microsoft.com/office/drawing/2014/main" id="{2C80BF4A-E746-44C8-CECB-52FF31FEC1E1}"/>
              </a:ext>
            </a:extLst>
          </p:cNvPr>
          <p:cNvSpPr>
            <a:spLocks noGrp="1"/>
          </p:cNvSpPr>
          <p:nvPr>
            <p:ph type="title"/>
          </p:nvPr>
        </p:nvSpPr>
        <p:spPr>
          <a:xfrm>
            <a:off x="7823981" y="791939"/>
            <a:ext cx="3692723" cy="4014523"/>
          </a:xfrm>
        </p:spPr>
        <p:txBody>
          <a:bodyPr>
            <a:normAutofit/>
          </a:bodyPr>
          <a:lstStyle/>
          <a:p>
            <a:pPr algn="ctr">
              <a:lnSpc>
                <a:spcPct val="70000"/>
              </a:lnSpc>
            </a:pPr>
            <a:r>
              <a:rPr lang="en-US" sz="7200" dirty="0">
                <a:ln w="38100">
                  <a:solidFill>
                    <a:schemeClr val="bg1"/>
                  </a:solidFill>
                </a:ln>
              </a:rPr>
              <a:t>YEARS</a:t>
            </a:r>
            <a:r>
              <a:rPr lang="en-US" sz="4800" dirty="0">
                <a:ln w="38100">
                  <a:solidFill>
                    <a:schemeClr val="bg1"/>
                  </a:solidFill>
                </a:ln>
              </a:rPr>
              <a:t> </a:t>
            </a:r>
            <a:r>
              <a:rPr lang="en-US" sz="6000" dirty="0">
                <a:ln w="38100">
                  <a:solidFill>
                    <a:schemeClr val="bg1"/>
                  </a:solidFill>
                </a:ln>
              </a:rPr>
              <a:t>DEADLY</a:t>
            </a:r>
            <a:endParaRPr lang="en-US" sz="2800" dirty="0">
              <a:ln w="38100">
                <a:solidFill>
                  <a:schemeClr val="bg1"/>
                </a:solidFill>
              </a:ln>
            </a:endParaRPr>
          </a:p>
        </p:txBody>
      </p:sp>
      <p:pic>
        <p:nvPicPr>
          <p:cNvPr id="15" name="Content Placeholder 6">
            <a:extLst>
              <a:ext uri="{FF2B5EF4-FFF2-40B4-BE49-F238E27FC236}">
                <a16:creationId xmlns:a16="http://schemas.microsoft.com/office/drawing/2014/main" id="{2BC766FE-433C-5E37-B6E8-E99A7D2E0E06}"/>
              </a:ext>
            </a:extLst>
          </p:cNvPr>
          <p:cNvPicPr>
            <a:picLocks noChangeAspect="1"/>
          </p:cNvPicPr>
          <p:nvPr/>
        </p:nvPicPr>
        <p:blipFill>
          <a:blip r:embed="rId3"/>
          <a:srcRect/>
          <a:stretch/>
        </p:blipFill>
        <p:spPr>
          <a:xfrm>
            <a:off x="9670343" y="5133625"/>
            <a:ext cx="1063869" cy="1063869"/>
          </a:xfrm>
          <a:prstGeom prst="rect">
            <a:avLst/>
          </a:prstGeom>
        </p:spPr>
      </p:pic>
      <p:pic>
        <p:nvPicPr>
          <p:cNvPr id="16" name="Picture 15" descr="A red shield with white text&#10;&#10;AI-generated content may be incorrect.">
            <a:extLst>
              <a:ext uri="{FF2B5EF4-FFF2-40B4-BE49-F238E27FC236}">
                <a16:creationId xmlns:a16="http://schemas.microsoft.com/office/drawing/2014/main" id="{B6591704-CB37-77EF-BC36-854F875D27DB}"/>
              </a:ext>
            </a:extLst>
          </p:cNvPr>
          <p:cNvPicPr>
            <a:picLocks noChangeAspect="1"/>
          </p:cNvPicPr>
          <p:nvPr/>
        </p:nvPicPr>
        <p:blipFill>
          <a:blip r:embed="rId4"/>
          <a:stretch>
            <a:fillRect/>
          </a:stretch>
        </p:blipFill>
        <p:spPr>
          <a:xfrm>
            <a:off x="8516816" y="5133625"/>
            <a:ext cx="945836" cy="1063869"/>
          </a:xfrm>
          <a:prstGeom prst="rect">
            <a:avLst/>
          </a:prstGeom>
        </p:spPr>
      </p:pic>
      <p:sp>
        <p:nvSpPr>
          <p:cNvPr id="3" name="Title 1">
            <a:extLst>
              <a:ext uri="{FF2B5EF4-FFF2-40B4-BE49-F238E27FC236}">
                <a16:creationId xmlns:a16="http://schemas.microsoft.com/office/drawing/2014/main" id="{B730C03F-9213-9340-5FA8-8D802AE6D128}"/>
              </a:ext>
            </a:extLst>
          </p:cNvPr>
          <p:cNvSpPr txBox="1">
            <a:spLocks/>
          </p:cNvSpPr>
          <p:nvPr/>
        </p:nvSpPr>
        <p:spPr>
          <a:xfrm>
            <a:off x="7738921" y="1195354"/>
            <a:ext cx="3692723" cy="2496301"/>
          </a:xfrm>
          <a:prstGeom prst="rect">
            <a:avLst/>
          </a:prstGeom>
        </p:spPr>
        <p:txBody>
          <a:bodyPr vert="horz" lIns="91440" tIns="45720" rIns="91440" bIns="45720" rtlCol="0" anchor="b">
            <a:normAutofit fontScale="82500" lnSpcReduction="20000"/>
          </a:bodyPr>
          <a:lstStyle>
            <a:lvl1pPr algn="l" defTabSz="914400" rtl="0" eaLnBrk="1" latinLnBrk="0" hangingPunct="1">
              <a:lnSpc>
                <a:spcPct val="90000"/>
              </a:lnSpc>
              <a:spcBef>
                <a:spcPct val="0"/>
              </a:spcBef>
              <a:buNone/>
              <a:defRPr sz="3200" b="1" kern="1200">
                <a:solidFill>
                  <a:schemeClr val="bg1"/>
                </a:solidFill>
                <a:latin typeface="Avenir Next LT Pro" panose="020B0504020202020204" pitchFamily="34" charset="77"/>
                <a:ea typeface="+mj-ea"/>
                <a:cs typeface="+mj-cs"/>
              </a:defRPr>
            </a:lvl1pPr>
          </a:lstStyle>
          <a:p>
            <a:pPr algn="ctr"/>
            <a:r>
              <a:rPr lang="en-US" sz="23900" dirty="0">
                <a:ln w="76200">
                  <a:solidFill>
                    <a:srgbClr val="FFCA37"/>
                  </a:solidFill>
                </a:ln>
                <a:solidFill>
                  <a:srgbClr val="FFCA37"/>
                </a:solidFill>
              </a:rPr>
              <a:t>50</a:t>
            </a:r>
            <a:r>
              <a:rPr lang="en-US" sz="5000" dirty="0">
                <a:ln w="76200">
                  <a:solidFill>
                    <a:srgbClr val="FFCA37"/>
                  </a:solidFill>
                </a:ln>
              </a:rPr>
              <a:t> </a:t>
            </a:r>
            <a:endParaRPr lang="en-US" dirty="0">
              <a:ln w="76200">
                <a:solidFill>
                  <a:srgbClr val="FFCA37"/>
                </a:solidFill>
              </a:ln>
            </a:endParaRPr>
          </a:p>
        </p:txBody>
      </p:sp>
    </p:spTree>
    <p:extLst>
      <p:ext uri="{BB962C8B-B14F-4D97-AF65-F5344CB8AC3E}">
        <p14:creationId xmlns:p14="http://schemas.microsoft.com/office/powerpoint/2010/main" val="3527558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C0237-18DA-07D7-2187-5B3B99A1EDD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E3797CB-2DA2-A7EB-400B-A0DD322B138A}"/>
              </a:ext>
            </a:extLst>
          </p:cNvPr>
          <p:cNvPicPr>
            <a:picLocks noChangeAspect="1"/>
          </p:cNvPicPr>
          <p:nvPr/>
        </p:nvPicPr>
        <p:blipFill>
          <a:blip r:embed="rId2"/>
          <a:srcRect/>
          <a:stretch/>
        </p:blipFill>
        <p:spPr>
          <a:xfrm>
            <a:off x="0" y="3313"/>
            <a:ext cx="12192000" cy="6858000"/>
          </a:xfrm>
          <a:prstGeom prst="rect">
            <a:avLst/>
          </a:prstGeom>
        </p:spPr>
      </p:pic>
      <p:pic>
        <p:nvPicPr>
          <p:cNvPr id="16" name="Picture 15" descr="A red shield with white text&#10;&#10;AI-generated content may be incorrect.">
            <a:extLst>
              <a:ext uri="{FF2B5EF4-FFF2-40B4-BE49-F238E27FC236}">
                <a16:creationId xmlns:a16="http://schemas.microsoft.com/office/drawing/2014/main" id="{FB0C21D3-7CDE-71C5-CA91-3003A3D65E78}"/>
              </a:ext>
            </a:extLst>
          </p:cNvPr>
          <p:cNvPicPr>
            <a:picLocks noChangeAspect="1"/>
          </p:cNvPicPr>
          <p:nvPr/>
        </p:nvPicPr>
        <p:blipFill>
          <a:blip r:embed="rId3"/>
          <a:stretch>
            <a:fillRect/>
          </a:stretch>
        </p:blipFill>
        <p:spPr>
          <a:xfrm>
            <a:off x="645025" y="5360689"/>
            <a:ext cx="945836" cy="1063869"/>
          </a:xfrm>
          <a:prstGeom prst="rect">
            <a:avLst/>
          </a:prstGeom>
        </p:spPr>
      </p:pic>
      <p:pic>
        <p:nvPicPr>
          <p:cNvPr id="8" name="Picture 7">
            <a:extLst>
              <a:ext uri="{FF2B5EF4-FFF2-40B4-BE49-F238E27FC236}">
                <a16:creationId xmlns:a16="http://schemas.microsoft.com/office/drawing/2014/main" id="{1269C34E-3E61-E21A-5CBC-4B3437DFCAE8}"/>
              </a:ext>
            </a:extLst>
          </p:cNvPr>
          <p:cNvPicPr>
            <a:picLocks noChangeAspect="1"/>
          </p:cNvPicPr>
          <p:nvPr/>
        </p:nvPicPr>
        <p:blipFill>
          <a:blip r:embed="rId4"/>
          <a:stretch>
            <a:fillRect/>
          </a:stretch>
        </p:blipFill>
        <p:spPr>
          <a:xfrm>
            <a:off x="8065742" y="433441"/>
            <a:ext cx="3005853" cy="5991117"/>
          </a:xfrm>
          <a:prstGeom prst="rect">
            <a:avLst/>
          </a:prstGeom>
        </p:spPr>
      </p:pic>
    </p:spTree>
    <p:extLst>
      <p:ext uri="{BB962C8B-B14F-4D97-AF65-F5344CB8AC3E}">
        <p14:creationId xmlns:p14="http://schemas.microsoft.com/office/powerpoint/2010/main" val="15944654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29D0C-451D-3987-6B1F-5C251516994C}"/>
              </a:ext>
            </a:extLst>
          </p:cNvPr>
          <p:cNvSpPr>
            <a:spLocks noGrp="1"/>
          </p:cNvSpPr>
          <p:nvPr>
            <p:ph type="title"/>
          </p:nvPr>
        </p:nvSpPr>
        <p:spPr>
          <a:xfrm>
            <a:off x="1394791" y="1046162"/>
            <a:ext cx="5181600" cy="1325563"/>
          </a:xfrm>
        </p:spPr>
        <p:txBody>
          <a:bodyPr/>
          <a:lstStyle/>
          <a:p>
            <a:endParaRPr lang="en-US" dirty="0"/>
          </a:p>
        </p:txBody>
      </p:sp>
      <p:sp>
        <p:nvSpPr>
          <p:cNvPr id="3" name="Content Placeholder 2">
            <a:extLst>
              <a:ext uri="{FF2B5EF4-FFF2-40B4-BE49-F238E27FC236}">
                <a16:creationId xmlns:a16="http://schemas.microsoft.com/office/drawing/2014/main" id="{8A8DBAF4-B145-B3F7-9C4E-1A717D1D83C4}"/>
              </a:ext>
            </a:extLst>
          </p:cNvPr>
          <p:cNvSpPr>
            <a:spLocks noGrp="1"/>
          </p:cNvSpPr>
          <p:nvPr>
            <p:ph sz="half" idx="1"/>
          </p:nvPr>
        </p:nvSpPr>
        <p:spPr>
          <a:xfrm>
            <a:off x="1394791" y="2506662"/>
            <a:ext cx="5181600" cy="3436938"/>
          </a:xfrm>
        </p:spPr>
        <p:txBody>
          <a:bodyPr/>
          <a:lstStyle/>
          <a:p>
            <a:endParaRPr lang="en-US" dirty="0"/>
          </a:p>
        </p:txBody>
      </p:sp>
    </p:spTree>
    <p:extLst>
      <p:ext uri="{BB962C8B-B14F-4D97-AF65-F5344CB8AC3E}">
        <p14:creationId xmlns:p14="http://schemas.microsoft.com/office/powerpoint/2010/main" val="2404136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5A91C-1473-B48C-B5BE-E73869BB2F4E}"/>
              </a:ext>
            </a:extLst>
          </p:cNvPr>
          <p:cNvSpPr>
            <a:spLocks noGrp="1"/>
          </p:cNvSpPr>
          <p:nvPr>
            <p:ph type="title"/>
          </p:nvPr>
        </p:nvSpPr>
        <p:spPr>
          <a:xfrm>
            <a:off x="1161536" y="182880"/>
            <a:ext cx="10323328" cy="6428232"/>
          </a:xfrm>
        </p:spPr>
        <p:txBody>
          <a:bodyPr anchor="ctr"/>
          <a:lstStyle/>
          <a:p>
            <a:pPr fontAlgn="base">
              <a:lnSpc>
                <a:spcPct val="100000"/>
              </a:lnSpc>
              <a:spcBef>
                <a:spcPts val="1200"/>
              </a:spcBef>
              <a:spcAft>
                <a:spcPts val="7200"/>
              </a:spcAft>
            </a:pPr>
            <a:r>
              <a:rPr lang="en-AU" sz="4800" b="0" i="1" dirty="0">
                <a:ln w="19050">
                  <a:solidFill>
                    <a:schemeClr val="bg1"/>
                  </a:solidFill>
                </a:ln>
              </a:rPr>
              <a:t>You are doing a new thing among us – open our eyes to perceive it. Give us hearts to act justly, to love mercy, and to walk humbly with you. We thank you for the strength, culture and witness of Aboriginal and Torres Strait Islander peoples. </a:t>
            </a:r>
            <a:endParaRPr lang="en-US" sz="4800" dirty="0">
              <a:ln w="19050">
                <a:solidFill>
                  <a:schemeClr val="bg1"/>
                </a:solidFill>
              </a:ln>
            </a:endParaRPr>
          </a:p>
        </p:txBody>
      </p:sp>
    </p:spTree>
    <p:extLst>
      <p:ext uri="{BB962C8B-B14F-4D97-AF65-F5344CB8AC3E}">
        <p14:creationId xmlns:p14="http://schemas.microsoft.com/office/powerpoint/2010/main" val="839428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F9FD108-6D42-7EFF-B6C8-2D82C023C0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E50A5C-FA91-0A93-D092-A25CC4BF8C29}"/>
              </a:ext>
            </a:extLst>
          </p:cNvPr>
          <p:cNvSpPr>
            <a:spLocks noGrp="1"/>
          </p:cNvSpPr>
          <p:nvPr>
            <p:ph type="title"/>
          </p:nvPr>
        </p:nvSpPr>
        <p:spPr>
          <a:xfrm>
            <a:off x="1152144" y="246888"/>
            <a:ext cx="10369296" cy="6345936"/>
          </a:xfrm>
        </p:spPr>
        <p:txBody>
          <a:bodyPr anchor="ctr"/>
          <a:lstStyle/>
          <a:p>
            <a:pPr fontAlgn="base">
              <a:lnSpc>
                <a:spcPct val="100000"/>
              </a:lnSpc>
              <a:spcBef>
                <a:spcPts val="1200"/>
              </a:spcBef>
              <a:spcAft>
                <a:spcPts val="7200"/>
              </a:spcAft>
            </a:pPr>
            <a:r>
              <a:rPr lang="en-AU" sz="4800" b="0" i="1" dirty="0">
                <a:ln w="19050">
                  <a:solidFill>
                    <a:schemeClr val="bg1"/>
                  </a:solidFill>
                </a:ln>
              </a:rPr>
              <a:t>Teach us to listen deeply, walk respectfully and seek healing together. Lead us into a deadly future shaped by truth, dignity and hope.</a:t>
            </a:r>
            <a:r>
              <a:rPr lang="en-AU" sz="4800" b="0" dirty="0">
                <a:ln w="19050">
                  <a:solidFill>
                    <a:schemeClr val="bg1"/>
                  </a:solidFill>
                </a:ln>
              </a:rPr>
              <a:t> </a:t>
            </a:r>
            <a:r>
              <a:rPr lang="en-AU" sz="4800" b="0" i="1" dirty="0">
                <a:ln w="19050">
                  <a:solidFill>
                    <a:schemeClr val="bg1"/>
                  </a:solidFill>
                </a:ln>
              </a:rPr>
              <a:t>Amen.</a:t>
            </a:r>
            <a:r>
              <a:rPr lang="en-AU" sz="4800" b="0" dirty="0">
                <a:ln w="19050">
                  <a:solidFill>
                    <a:schemeClr val="bg1"/>
                  </a:solidFill>
                </a:ln>
              </a:rPr>
              <a:t> </a:t>
            </a:r>
            <a:endParaRPr lang="en-US" sz="4800" dirty="0">
              <a:ln w="19050">
                <a:solidFill>
                  <a:schemeClr val="bg1"/>
                </a:solidFill>
              </a:ln>
            </a:endParaRPr>
          </a:p>
        </p:txBody>
      </p:sp>
    </p:spTree>
    <p:extLst>
      <p:ext uri="{BB962C8B-B14F-4D97-AF65-F5344CB8AC3E}">
        <p14:creationId xmlns:p14="http://schemas.microsoft.com/office/powerpoint/2010/main" val="3675740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43A5A-399F-DC76-DB9E-A0E499843A8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668C8CC-ECCF-0B60-B589-255B68960EF7}"/>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191765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3EC43-F94B-0918-BA3D-68BB5FC6A999}"/>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3BD2F088-B798-F984-078D-2EB136D8AFB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28423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24407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NAIDOC_Powerpoint" id="{96C916CD-0A1F-2649-9B5D-499ECE6BEAFD}" vid="{A4CAF25D-B884-E945-851F-B98098F1EA2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ad1f5a0-fa71-4dab-a083-db26db2596cf" xsi:nil="true"/>
    <lcf76f155ced4ddcb4097134ff3c332f xmlns="583f0f69-01e1-46ca-86b7-e30e3230480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6F75B56BDECAC4FB8FCCA80E9887EA7" ma:contentTypeVersion="15" ma:contentTypeDescription="Create a new document." ma:contentTypeScope="" ma:versionID="23cacf04a42ddf2d0b23de78dab08dea">
  <xsd:schema xmlns:xsd="http://www.w3.org/2001/XMLSchema" xmlns:xs="http://www.w3.org/2001/XMLSchema" xmlns:p="http://schemas.microsoft.com/office/2006/metadata/properties" xmlns:ns2="1ad1f5a0-fa71-4dab-a083-db26db2596cf" xmlns:ns3="583f0f69-01e1-46ca-86b7-e30e32304800" targetNamespace="http://schemas.microsoft.com/office/2006/metadata/properties" ma:root="true" ma:fieldsID="11ae1366083b4b3e8293608495a0b993" ns2:_="" ns3:_="">
    <xsd:import namespace="1ad1f5a0-fa71-4dab-a083-db26db2596cf"/>
    <xsd:import namespace="583f0f69-01e1-46ca-86b7-e30e3230480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LengthInSeconds" minOccurs="0"/>
                <xsd:element ref="ns3:MediaServiceOCR" minOccurs="0"/>
                <xsd:element ref="ns3:MediaServiceObjectDetectorVersions" minOccurs="0"/>
                <xsd:element ref="ns3:MediaServiceLocatio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d1f5a0-fa71-4dab-a083-db26db2596c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dc8b0192-addb-45de-9190-3a71ac1c02f6}" ma:internalName="TaxCatchAll" ma:showField="CatchAllData" ma:web="1ad1f5a0-fa71-4dab-a083-db26db2596c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83f0f69-01e1-46ca-86b7-e30e3230480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18CE11D-55C6-4787-92FA-DDD4DB53EB3A}">
  <ds:schemaRefs>
    <ds:schemaRef ds:uri="http://schemas.microsoft.com/sharepoint/v3"/>
    <ds:schemaRef ds:uri="http://www.w3.org/XML/1998/namespace"/>
    <ds:schemaRef ds:uri="http://schemas.openxmlformats.org/package/2006/metadata/core-properties"/>
    <ds:schemaRef ds:uri="http://schemas.microsoft.com/office/infopath/2007/PartnerControls"/>
    <ds:schemaRef ds:uri="http://schemas.microsoft.com/office/2006/documentManagement/types"/>
    <ds:schemaRef ds:uri="http://purl.org/dc/elements/1.1/"/>
    <ds:schemaRef ds:uri="http://purl.org/dc/terms/"/>
    <ds:schemaRef ds:uri="b7e36264-b76b-4546-857f-03fce5c6ba07"/>
    <ds:schemaRef ds:uri="7357dd1f-699d-4d79-9a3b-b8d4e997a419"/>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B773AC7C-2968-4A2E-A135-DD0ECB340EF9}"/>
</file>

<file path=customXml/itemProps3.xml><?xml version="1.0" encoding="utf-8"?>
<ds:datastoreItem xmlns:ds="http://schemas.openxmlformats.org/officeDocument/2006/customXml" ds:itemID="{3D1E5E95-48C3-402A-96A8-DF0139AC1E6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30</TotalTime>
  <Words>85</Words>
  <Application>Microsoft Office PowerPoint</Application>
  <PresentationFormat>Widescreen</PresentationFormat>
  <Paragraphs>5</Paragraphs>
  <Slides>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Arial</vt:lpstr>
      <vt:lpstr>Avenir Next LT Pro</vt:lpstr>
      <vt:lpstr>Office Theme</vt:lpstr>
      <vt:lpstr>YEARS DEADLY</vt:lpstr>
      <vt:lpstr>PowerPoint Presentation</vt:lpstr>
      <vt:lpstr>PowerPoint Presentation</vt:lpstr>
      <vt:lpstr>You are doing a new thing among us – open our eyes to perceive it. Give us hearts to act justly, to love mercy, and to walk humbly with you. We thank you for the strength, culture and witness of Aboriginal and Torres Strait Islander peoples. </vt:lpstr>
      <vt:lpstr>Teach us to listen deeply, walk respectfully and seek healing together. Lead us into a deadly future shaped by truth, dignity and hope. Amen.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Isabelle Freckelton</dc:creator>
  <cp:lastModifiedBy>Taryn Somerville</cp:lastModifiedBy>
  <cp:revision>2</cp:revision>
  <dcterms:created xsi:type="dcterms:W3CDTF">2026-05-22T03:27:41Z</dcterms:created>
  <dcterms:modified xsi:type="dcterms:W3CDTF">2026-05-29T02:05:49Z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0x010100D6F75B56BDECAC4FB8FCCA80E9887EA7</vt:lpwstr>
  </property>
  <property fmtid="{D5CDD505-2E9C-101B-9397-08002B2CF9AE}" pid="3" name="MediaServiceImageTags">
    <vt:lpwstr/>
  </property>
</Properties>
</file>