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sldIdLst>
    <p:sldId id="257" r:id="rId5"/>
    <p:sldId id="256" r:id="rId6"/>
    <p:sldId id="269" r:id="rId7"/>
    <p:sldId id="259" r:id="rId8"/>
    <p:sldId id="273" r:id="rId9"/>
    <p:sldId id="261" r:id="rId10"/>
    <p:sldId id="270" r:id="rId11"/>
    <p:sldId id="262" r:id="rId12"/>
    <p:sldId id="272" r:id="rId13"/>
    <p:sldId id="263" r:id="rId14"/>
    <p:sldId id="264" r:id="rId15"/>
    <p:sldId id="260" r:id="rId16"/>
    <p:sldId id="265" r:id="rId17"/>
    <p:sldId id="266" r:id="rId18"/>
    <p:sldId id="267" r:id="rId19"/>
    <p:sldId id="274" r:id="rId20"/>
    <p:sldId id="268" r:id="rId21"/>
    <p:sldId id="258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2CFD69-C5A5-A85C-CF6B-E91AD4433989}" name="Claire Hill" initials="" userId="S::Claire.Hill@salvationarmy.org.au::395705f2-a15c-40fb-87d5-b2cda3f30c38" providerId="AD"/>
  <p188:author id="{E38580E6-4DB9-1809-2526-32242D8E1064}" name="Amy Durand" initials="AD" userId="S::amy.durand@salvationarmy.org.au::6e32e4e7-d7d1-4f22-ae33-cd744c73b3b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37"/>
    <a:srgbClr val="EF37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471C4-344B-0047-ADCC-E55CB4581465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08698-1999-594C-BFE9-BA15B25B4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386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022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3514B-85ED-7CAD-37DD-765A086E9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7A7427-A8B2-F71C-7DB3-C04BA53EA4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98D40C-E01F-86D3-BF26-923060EDAF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52510D-B8D9-6760-1744-849CF889BB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2036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C5D121-3A72-895B-89D7-ED67B76AF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9B76AF-E2C0-32FB-EB8D-57869360D1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BF5F2B-3835-803C-352E-43B3ED958D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4DEBB-FBB2-5CBF-647B-F47B4D9E5D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8015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CB2B3C-67E4-C5A7-91D1-D27B032E7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60EA70-9D43-3050-5545-196FA7AAED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15DE66-4F22-B09F-85AC-F0C64B39C7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B1D68B-A8FA-22F3-7591-47962A8817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4434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103E9-7C73-D75F-E7F0-F1E800B16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75F001-3BE6-1DB0-450B-E870A8E037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F04209-B4C6-6864-96FB-DE4C3A1F10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BDB8A4-4223-10F1-5CC1-05E5DECDA1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254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13CE4-E335-7647-889D-9DDA347444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DC5972-0BC8-5798-8C46-F7574A62FB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82C13B-873B-C0A4-D63C-EF9CC6CCEA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515EF1-A284-8ABD-E442-FF0A01CF2B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2474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FFACD-F2F3-40F2-C5A3-4AD85803D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EC9D56-60CB-FF7C-2A4A-234ED23B40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F37749-BE79-7508-BA10-665E3D53EB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FB37F0-87A0-8C86-DA04-DA86A6EB90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090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EA907-5D96-5DBB-0CD4-77897F4523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0B700E-8B06-E1DC-AD16-F87D7625F0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C4EA59-A00E-9D53-D5CF-C5847561C0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960B3-1BC8-E476-1A27-040B1EB366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31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B040F-999E-09D9-AAB4-75E6F1876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8F6975-3CDA-CD39-B4E6-FD73CE9D2D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B7CACA-01A2-5829-7F04-4425B7C9C9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0F6486-8C00-3398-81D1-B0B524CB70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564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5802FF-E688-81D4-A018-649FC2290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C12DB2-76EF-A26C-EDAA-5004820E26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BA79C4-DDCA-E1C5-BC49-1EEFDDFCE2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3FC393-A1EB-F776-F848-E6F0AE7498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3807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DCD73-3C63-CB74-C5E9-8DC685384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92B82F-8205-71F7-EB19-F9C10DFD3E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EBE5AD-185E-54B3-1DF6-543860A921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54284D-68A6-7CD1-76CB-0D62E585A2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5039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1005E5-827E-2B33-4EC7-2FA1B4603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F3A2FC-D78D-9CA1-186B-4EC32B1B2C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521D32-6725-E7D1-0217-D1EA4914E8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C82110-9281-A9EA-306A-32EDAEB7F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619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20B625-4BD5-E36B-F2DB-2091E31EFB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F1B015-931E-EEB1-52DC-CB09497466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D0FE3B-15E4-A257-09F2-52A9260E05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7517F6-1BA2-819D-1D48-9482B567F5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4372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470BA5-DE72-00C1-3A6E-AAE42EC01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387C8F-48D9-9E5C-456E-4E3995A5C9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189A76-46B0-EBEF-6565-47A3AFB263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CE716D-938D-2B56-DD07-96F01FC546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2841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26D0DD-7CAA-A8C3-2A20-F5001ADE26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BB9810-BF03-1625-76E1-670F5C16FA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8BB086-223B-80D9-8123-92328FA59D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D14D43-DADD-CBAC-26F3-F226864064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666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11633-07DD-C6A1-04B9-2D9731B48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49E5E3-748C-1616-3695-8736087FF9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801995-3F19-8E89-3F60-674A0F539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66A4F5-0085-7CED-A2E8-FC97C9E26A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5352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FEA2-6CE1-B803-BBBB-85FFF866A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94276E-7341-369C-DA7E-ADB2771C07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1434-B4B9-4343-63A6-A4681D549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CE6200-BB8F-C05F-8963-F9FD660FE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3663F9-B271-94D5-AC52-EEC461F77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21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1C954-B6AD-5BA0-B72A-B9476934F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AAAB90-1445-BC7E-AF57-1CD34154ED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EFD0CE-279F-78DF-B7D8-BA3A88E72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2397A1-3E0C-DF99-CFDF-82FD78E4B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2FB3A-27E4-993E-8940-BBF48D13B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679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55D161F-4750-208A-C4F3-7CBA2249C7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AFF6FD-34E1-1C61-31DB-2553CDBA7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E4EC39-9357-A38E-2694-2C724FDC6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29B7D-923B-D923-1AE5-C48A6DD87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197D4-3369-5211-1BDD-D57A22C07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759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D2507-68E9-D88A-66CC-CABD6B920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B0F308-8EF6-F593-1D9C-AD3C7B2DC3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07DF6-EEFF-443A-8940-F0A0A5A94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AA4C4-A087-C775-78D5-06255357F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B0BBC-7BE0-5158-E812-E9BC69842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718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632CC-8EA7-4D35-38D1-70BC6FFDD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499501-B214-22D8-1909-EECD9D0540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22FB2C-2C5B-4798-0A7B-4ECFBDB22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B1665E-9DB2-2654-19C9-DDBD76AEE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553B82-C458-6894-3F63-B6D1BCEBF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738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67BE3-9FAD-201E-769B-DD7B2D5F5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2FD09D-5CEC-8602-3655-550284746E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A2C328-C846-1060-A15A-62F748517E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D29F39-BD3F-2BF2-C732-20B27EC1B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750E3D-5A46-8337-01FC-80E5722B6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06F0B0-01A9-40FD-08C4-D68A90942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002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38839-264B-59FD-16C7-32F9D7611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D3C55E-B44B-4A6F-BFBF-87E4166E2B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61D653-353E-7D14-D5C2-BE0863B67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BC1C26-055E-42D6-0855-723F71A903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EFF263-84D4-2359-8595-E060E485F1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167FEE8-E456-2025-13F3-6F8A25F48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169A77-A2DE-3136-2167-8543ECAE6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5961E-FD05-EFD8-196F-6332A222D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807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8D07A-4E78-41B7-FEC6-3A0F61829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C1A737-3DB3-7E4C-3163-326CD0505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66B7AD-F44F-4A40-E514-6EF1B0D78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71DD8E-217B-1948-969C-BF7963D5C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64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C1CEC4-F31C-82FA-E2BB-FDA4698A8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3DD2E4-7F82-05FE-F7D6-8DA51C56A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744CE6-9F81-58D9-3531-157977E80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205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C40E2-5E29-F272-C3D2-90B5E787E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35CA74-388E-5710-C4E7-D5451BBCC5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26D6BB-86E7-48E6-73E5-5A52E5DFD8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F817DC-0CF3-8E37-F59E-C6A6F1F2D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FA5E82-DF16-74AA-F146-1709C02DC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209C44-F48A-FBE4-1327-2DFE630E2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0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88EC9-7153-5AAA-599C-43E9DDD8D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3B6ED5-4E1C-CD88-923B-791F6C076B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CC05E7-E659-854D-5FE9-D255235735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BB3B77-787F-9492-1AB6-F6C0C10B0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6/5/2026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5E2D11-2FDF-3260-BA2E-CC88374CA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B46B9F-E602-898D-7F23-7E6B9A05E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0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A4CB29-0088-7E17-6F7D-09EABD198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E4AAF-BE60-5B90-5A09-C0AA51E9AE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CD1E3F-B9A2-BFC2-EEAE-11ABBA42F4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77"/>
              </a:defRPr>
            </a:lvl1pPr>
          </a:lstStyle>
          <a:p>
            <a:fld id="{9133CCFD-F365-7748-834B-E731B6E953EE}" type="datetimeFigureOut">
              <a:rPr lang="en-US" smtClean="0"/>
              <a:pPr/>
              <a:t>6/5/2026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F57BBA-03C1-E50B-7189-73C3D9941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120E1-CAEA-C3B1-CA7C-5C26BE6C85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77"/>
              </a:defRPr>
            </a:lvl1pPr>
          </a:lstStyle>
          <a:p>
            <a:fld id="{E6FC36B1-26DC-7840-BBC3-FB370A0433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316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000" b="1" kern="1200">
          <a:ln w="38100">
            <a:solidFill>
              <a:schemeClr val="bg1"/>
            </a:solidFill>
          </a:ln>
          <a:solidFill>
            <a:schemeClr val="bg1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0BF4A-E746-44C8-CECB-52FF31FEC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331" y="2344792"/>
            <a:ext cx="5387339" cy="2482702"/>
          </a:xfrm>
        </p:spPr>
        <p:txBody>
          <a:bodyPr anchor="ctr">
            <a:normAutofit/>
          </a:bodyPr>
          <a:lstStyle/>
          <a:p>
            <a:pPr algn="ctr">
              <a:lnSpc>
                <a:spcPct val="70000"/>
              </a:lnSpc>
            </a:pPr>
            <a:r>
              <a:rPr lang="en-US" sz="8800">
                <a:ln w="38100">
                  <a:solidFill>
                    <a:schemeClr val="bg1"/>
                  </a:solidFill>
                </a:ln>
              </a:rPr>
              <a:t>WHAT IS </a:t>
            </a:r>
            <a:r>
              <a:rPr lang="en-US" sz="6800">
                <a:ln w="38100">
                  <a:solidFill>
                    <a:schemeClr val="bg1"/>
                  </a:solidFill>
                </a:ln>
              </a:rPr>
              <a:t>‘DEADLY’?</a:t>
            </a:r>
          </a:p>
        </p:txBody>
      </p:sp>
    </p:spTree>
    <p:extLst>
      <p:ext uri="{BB962C8B-B14F-4D97-AF65-F5344CB8AC3E}">
        <p14:creationId xmlns:p14="http://schemas.microsoft.com/office/powerpoint/2010/main" val="3527558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AC72E-0D74-7A0E-6B0F-B7F945BA49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26724F-AEBD-D876-BB16-6F75DA80F60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342" t="16732" r="14342" b="11896"/>
          <a:stretch>
            <a:fillRect/>
          </a:stretch>
        </p:blipFill>
        <p:spPr>
          <a:xfrm>
            <a:off x="0" y="0"/>
            <a:ext cx="12171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2172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98817-64CD-E3AF-853C-51184C45E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271C51-1705-7781-6A07-DEFD3E28C7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506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6E79C-940E-4B51-EB33-AB0585B6A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07658B8-C068-2955-6D8A-21779859AE7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52500" y="1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8549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A62BCD-224A-01BB-9D6E-E4955732F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3B0A0C6-31BD-322B-AEC4-AACC18C950D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959" b="9673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4318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43D90-6BD9-9DE9-6C76-85C887BE3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EFE4C3-8A68-8FA4-AF67-41A3683297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059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33667-CB95-6390-1F51-F02E4A535C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4B57D5-AB27-DA2E-083D-B5ECF0065E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6169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DBFE61-662B-1CF2-2286-EBF90FEBE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212085-05F6-DDE6-B18D-00A158045C2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793" b="779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365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7F6DAE-7919-67F0-0ABD-2D5DC8D50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7A4A9DE-4A80-A7A7-AE38-16E34D5770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928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2440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DADEBAB-56BA-F13C-6DB9-663ECE37F4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9801" y="0"/>
            <a:ext cx="65323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423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313ECF-BB96-575E-F276-8DDD8BAD2F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D958AC7-EEE8-1735-71A4-8A2D1B66B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37312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105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954942-0E08-29C8-115F-BE3A8DC05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4068EE-DB29-1847-40AA-858F594D8F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1266667"/>
            <a:ext cx="12192000" cy="812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99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6D113-6561-752A-7EB7-1EEF8B9FB0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E853CC-20D6-6643-BB0D-7BCE33A9A0E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230" b="9658"/>
          <a:stretch>
            <a:fillRect/>
          </a:stretch>
        </p:blipFill>
        <p:spPr>
          <a:xfrm>
            <a:off x="-38100" y="0"/>
            <a:ext cx="12230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538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CAADF9-7189-B715-C7CF-6FA26966BE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0D5F450-2863-47C1-45FE-EBAD06AB5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9525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075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57D64-0EF3-7B26-53CD-1F50FCCF5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84B0CB4-967B-884F-8877-20B7D6CF2A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814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B1A42-60D1-AAA5-2453-9E92FC714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D76A45-E1FF-A598-5003-261CBD64E3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6498" b="16464"/>
          <a:stretch>
            <a:fillRect/>
          </a:stretch>
        </p:blipFill>
        <p:spPr>
          <a:xfrm>
            <a:off x="0" y="-788551"/>
            <a:ext cx="12192000" cy="7646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335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9722A-06B3-5271-6703-C0428C572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381FC8-F482-0936-E520-7991FC385B3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34" r="434"/>
          <a:stretch/>
        </p:blipFill>
        <p:spPr>
          <a:xfrm>
            <a:off x="0" y="-1341103"/>
            <a:ext cx="12192000" cy="8199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278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AIDOC_Powerpoint" id="{96C916CD-0A1F-2649-9B5D-499ECE6BEAFD}" vid="{A4CAF25D-B884-E945-851F-B98098F1EA2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5444432-AA91-40DE-B966-EE173E14411D}">
  <ds:schemaRefs>
    <ds:schemaRef ds:uri="1ad1f5a0-fa71-4dab-a083-db26db2596cf"/>
    <ds:schemaRef ds:uri="583f0f69-01e1-46ca-86b7-e30e323048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D1E5E95-48C3-402A-96A8-DF0139AC1E6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8CE11D-55C6-4787-92FA-DDD4DB53EB3A}">
  <ds:schemaRefs>
    <ds:schemaRef ds:uri="1ad1f5a0-fa71-4dab-a083-db26db2596cf"/>
    <ds:schemaRef ds:uri="583f0f69-01e1-46ca-86b7-e30e32304800"/>
    <ds:schemaRef ds:uri="7357dd1f-699d-4d79-9a3b-b8d4e997a419"/>
    <ds:schemaRef ds:uri="b7e36264-b76b-4546-857f-03fce5c6ba0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21</Words>
  <Application>Microsoft Office PowerPoint</Application>
  <PresentationFormat>Widescreen</PresentationFormat>
  <Paragraphs>17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Arial</vt:lpstr>
      <vt:lpstr>Avenir Next LT Pro</vt:lpstr>
      <vt:lpstr>Office Theme</vt:lpstr>
      <vt:lpstr>WHAT IS ‘DEADLY’?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Taryn Somerville</cp:lastModifiedBy>
  <cp:revision>4</cp:revision>
  <dcterms:created xsi:type="dcterms:W3CDTF">2026-05-22T03:27:41Z</dcterms:created>
  <dcterms:modified xsi:type="dcterms:W3CDTF">2026-06-05T04:20:02Z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